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7" r:id="rId1"/>
  </p:sldMasterIdLst>
  <p:notesMasterIdLst>
    <p:notesMasterId r:id="rId8"/>
  </p:notesMasterIdLst>
  <p:handoutMasterIdLst>
    <p:handoutMasterId r:id="rId9"/>
  </p:handoutMasterIdLst>
  <p:sldIdLst>
    <p:sldId id="303" r:id="rId2"/>
    <p:sldId id="295" r:id="rId3"/>
    <p:sldId id="298" r:id="rId4"/>
    <p:sldId id="299" r:id="rId5"/>
    <p:sldId id="300" r:id="rId6"/>
    <p:sldId id="304" r:id="rId7"/>
  </p:sldIdLst>
  <p:sldSz cx="6858000" cy="9906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B9CD"/>
    <a:srgbClr val="0063A1"/>
    <a:srgbClr val="00C1EE"/>
    <a:srgbClr val="BEEBFF"/>
    <a:srgbClr val="008DAD"/>
    <a:srgbClr val="C7F5FF"/>
    <a:srgbClr val="DEEBF7"/>
    <a:srgbClr val="08377C"/>
    <a:srgbClr val="D9D9D9"/>
    <a:srgbClr val="666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20" autoAdjust="0"/>
  </p:normalViewPr>
  <p:slideViewPr>
    <p:cSldViewPr snapToGrid="0">
      <p:cViewPr>
        <p:scale>
          <a:sx n="90" d="100"/>
          <a:sy n="90" d="100"/>
        </p:scale>
        <p:origin x="2814" y="-64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'1.0' encoding='UTF-8' standalone='yes'?>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'1.0' encoding='UTF-8' standalone='yes'?>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00586544559217"/>
          <c:y val="5.0148083692768061E-2"/>
          <c:w val="0.85679859208606457"/>
          <c:h val="0.81291655082554493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Лист1!$A$8:$A$4150</c:f>
              <c:numCache>
                <c:formatCode>dd/mm/yyyy</c:formatCode>
                <c:ptCount val="4143"/>
                <c:pt idx="0">
                  <c:v>41654</c:v>
                </c:pt>
                <c:pt idx="1">
                  <c:v>41655</c:v>
                </c:pt>
                <c:pt idx="2">
                  <c:v>41656</c:v>
                </c:pt>
                <c:pt idx="3">
                  <c:v>41659</c:v>
                </c:pt>
                <c:pt idx="4">
                  <c:v>41660</c:v>
                </c:pt>
                <c:pt idx="5">
                  <c:v>41661</c:v>
                </c:pt>
                <c:pt idx="6">
                  <c:v>41662</c:v>
                </c:pt>
                <c:pt idx="7">
                  <c:v>41663</c:v>
                </c:pt>
                <c:pt idx="8">
                  <c:v>41666</c:v>
                </c:pt>
                <c:pt idx="9">
                  <c:v>41667</c:v>
                </c:pt>
                <c:pt idx="10">
                  <c:v>41668</c:v>
                </c:pt>
                <c:pt idx="11">
                  <c:v>41669</c:v>
                </c:pt>
                <c:pt idx="12">
                  <c:v>41670</c:v>
                </c:pt>
                <c:pt idx="13">
                  <c:v>41673</c:v>
                </c:pt>
                <c:pt idx="14">
                  <c:v>41674</c:v>
                </c:pt>
                <c:pt idx="15">
                  <c:v>41675</c:v>
                </c:pt>
                <c:pt idx="16">
                  <c:v>41676</c:v>
                </c:pt>
                <c:pt idx="17">
                  <c:v>41677</c:v>
                </c:pt>
                <c:pt idx="18">
                  <c:v>41680</c:v>
                </c:pt>
                <c:pt idx="19">
                  <c:v>41681</c:v>
                </c:pt>
                <c:pt idx="20">
                  <c:v>41682</c:v>
                </c:pt>
                <c:pt idx="21">
                  <c:v>41683</c:v>
                </c:pt>
                <c:pt idx="22">
                  <c:v>41684</c:v>
                </c:pt>
                <c:pt idx="23">
                  <c:v>41687</c:v>
                </c:pt>
                <c:pt idx="24">
                  <c:v>41688</c:v>
                </c:pt>
                <c:pt idx="25">
                  <c:v>41689</c:v>
                </c:pt>
                <c:pt idx="26">
                  <c:v>41690</c:v>
                </c:pt>
                <c:pt idx="27">
                  <c:v>41691</c:v>
                </c:pt>
                <c:pt idx="28">
                  <c:v>41694</c:v>
                </c:pt>
                <c:pt idx="29">
                  <c:v>41695</c:v>
                </c:pt>
                <c:pt idx="30">
                  <c:v>41696</c:v>
                </c:pt>
                <c:pt idx="31">
                  <c:v>41697</c:v>
                </c:pt>
                <c:pt idx="32">
                  <c:v>41698</c:v>
                </c:pt>
                <c:pt idx="33">
                  <c:v>41701</c:v>
                </c:pt>
                <c:pt idx="34">
                  <c:v>41702</c:v>
                </c:pt>
                <c:pt idx="35">
                  <c:v>41703</c:v>
                </c:pt>
                <c:pt idx="36">
                  <c:v>41704</c:v>
                </c:pt>
                <c:pt idx="37">
                  <c:v>41705</c:v>
                </c:pt>
                <c:pt idx="38">
                  <c:v>41709</c:v>
                </c:pt>
                <c:pt idx="39">
                  <c:v>41710</c:v>
                </c:pt>
                <c:pt idx="40">
                  <c:v>41711</c:v>
                </c:pt>
                <c:pt idx="41">
                  <c:v>41712</c:v>
                </c:pt>
                <c:pt idx="42">
                  <c:v>41715</c:v>
                </c:pt>
                <c:pt idx="43">
                  <c:v>41716</c:v>
                </c:pt>
                <c:pt idx="44">
                  <c:v>41717</c:v>
                </c:pt>
                <c:pt idx="45">
                  <c:v>41718</c:v>
                </c:pt>
                <c:pt idx="46">
                  <c:v>41719</c:v>
                </c:pt>
                <c:pt idx="47">
                  <c:v>41722</c:v>
                </c:pt>
                <c:pt idx="48">
                  <c:v>41723</c:v>
                </c:pt>
                <c:pt idx="49">
                  <c:v>41724</c:v>
                </c:pt>
                <c:pt idx="50">
                  <c:v>41725</c:v>
                </c:pt>
                <c:pt idx="51">
                  <c:v>41726</c:v>
                </c:pt>
                <c:pt idx="52">
                  <c:v>41729</c:v>
                </c:pt>
                <c:pt idx="53">
                  <c:v>41730</c:v>
                </c:pt>
                <c:pt idx="54">
                  <c:v>41731</c:v>
                </c:pt>
                <c:pt idx="55">
                  <c:v>41732</c:v>
                </c:pt>
                <c:pt idx="56">
                  <c:v>41733</c:v>
                </c:pt>
                <c:pt idx="57">
                  <c:v>41736</c:v>
                </c:pt>
                <c:pt idx="58">
                  <c:v>41737</c:v>
                </c:pt>
                <c:pt idx="59">
                  <c:v>41738</c:v>
                </c:pt>
                <c:pt idx="60">
                  <c:v>41739</c:v>
                </c:pt>
                <c:pt idx="61">
                  <c:v>41740</c:v>
                </c:pt>
                <c:pt idx="62">
                  <c:v>41743</c:v>
                </c:pt>
                <c:pt idx="63">
                  <c:v>41744</c:v>
                </c:pt>
                <c:pt idx="64">
                  <c:v>41745</c:v>
                </c:pt>
                <c:pt idx="65">
                  <c:v>41746</c:v>
                </c:pt>
                <c:pt idx="66">
                  <c:v>41747</c:v>
                </c:pt>
                <c:pt idx="67">
                  <c:v>41750</c:v>
                </c:pt>
                <c:pt idx="68">
                  <c:v>41751</c:v>
                </c:pt>
                <c:pt idx="69">
                  <c:v>41752</c:v>
                </c:pt>
                <c:pt idx="70">
                  <c:v>41753</c:v>
                </c:pt>
                <c:pt idx="71">
                  <c:v>41754</c:v>
                </c:pt>
                <c:pt idx="72">
                  <c:v>41757</c:v>
                </c:pt>
                <c:pt idx="73">
                  <c:v>41758</c:v>
                </c:pt>
                <c:pt idx="74">
                  <c:v>41759</c:v>
                </c:pt>
                <c:pt idx="75">
                  <c:v>41764</c:v>
                </c:pt>
                <c:pt idx="76">
                  <c:v>41765</c:v>
                </c:pt>
                <c:pt idx="77">
                  <c:v>41766</c:v>
                </c:pt>
                <c:pt idx="78">
                  <c:v>41767</c:v>
                </c:pt>
                <c:pt idx="79">
                  <c:v>41771</c:v>
                </c:pt>
                <c:pt idx="80">
                  <c:v>41772</c:v>
                </c:pt>
                <c:pt idx="81">
                  <c:v>41773</c:v>
                </c:pt>
                <c:pt idx="82">
                  <c:v>41774</c:v>
                </c:pt>
                <c:pt idx="83">
                  <c:v>41775</c:v>
                </c:pt>
                <c:pt idx="84">
                  <c:v>41778</c:v>
                </c:pt>
                <c:pt idx="85">
                  <c:v>41779</c:v>
                </c:pt>
                <c:pt idx="86">
                  <c:v>41780</c:v>
                </c:pt>
                <c:pt idx="87">
                  <c:v>41781</c:v>
                </c:pt>
                <c:pt idx="88">
                  <c:v>41782</c:v>
                </c:pt>
                <c:pt idx="89">
                  <c:v>41785</c:v>
                </c:pt>
                <c:pt idx="90">
                  <c:v>41786</c:v>
                </c:pt>
                <c:pt idx="91">
                  <c:v>41787</c:v>
                </c:pt>
                <c:pt idx="92">
                  <c:v>41788</c:v>
                </c:pt>
                <c:pt idx="93">
                  <c:v>41789</c:v>
                </c:pt>
                <c:pt idx="94">
                  <c:v>41792</c:v>
                </c:pt>
                <c:pt idx="95">
                  <c:v>41793</c:v>
                </c:pt>
                <c:pt idx="96">
                  <c:v>41794</c:v>
                </c:pt>
                <c:pt idx="97">
                  <c:v>41795</c:v>
                </c:pt>
                <c:pt idx="98">
                  <c:v>41796</c:v>
                </c:pt>
                <c:pt idx="99">
                  <c:v>41799</c:v>
                </c:pt>
                <c:pt idx="100">
                  <c:v>41800</c:v>
                </c:pt>
                <c:pt idx="101">
                  <c:v>41801</c:v>
                </c:pt>
                <c:pt idx="102">
                  <c:v>41806</c:v>
                </c:pt>
                <c:pt idx="103">
                  <c:v>41807</c:v>
                </c:pt>
                <c:pt idx="104">
                  <c:v>41808</c:v>
                </c:pt>
                <c:pt idx="105">
                  <c:v>41809</c:v>
                </c:pt>
                <c:pt idx="106">
                  <c:v>41810</c:v>
                </c:pt>
                <c:pt idx="107">
                  <c:v>41813</c:v>
                </c:pt>
                <c:pt idx="108">
                  <c:v>41814</c:v>
                </c:pt>
                <c:pt idx="109">
                  <c:v>41815</c:v>
                </c:pt>
                <c:pt idx="110">
                  <c:v>41816</c:v>
                </c:pt>
                <c:pt idx="111">
                  <c:v>41817</c:v>
                </c:pt>
                <c:pt idx="112">
                  <c:v>41820</c:v>
                </c:pt>
                <c:pt idx="113">
                  <c:v>41821</c:v>
                </c:pt>
                <c:pt idx="114">
                  <c:v>41822</c:v>
                </c:pt>
                <c:pt idx="115">
                  <c:v>41823</c:v>
                </c:pt>
                <c:pt idx="116">
                  <c:v>41824</c:v>
                </c:pt>
                <c:pt idx="117">
                  <c:v>41827</c:v>
                </c:pt>
                <c:pt idx="118">
                  <c:v>41828</c:v>
                </c:pt>
                <c:pt idx="119">
                  <c:v>41829</c:v>
                </c:pt>
                <c:pt idx="120">
                  <c:v>41830</c:v>
                </c:pt>
                <c:pt idx="121">
                  <c:v>41831</c:v>
                </c:pt>
                <c:pt idx="122">
                  <c:v>41834</c:v>
                </c:pt>
                <c:pt idx="123">
                  <c:v>41835</c:v>
                </c:pt>
                <c:pt idx="124">
                  <c:v>41836</c:v>
                </c:pt>
                <c:pt idx="125">
                  <c:v>41837</c:v>
                </c:pt>
                <c:pt idx="126">
                  <c:v>41838</c:v>
                </c:pt>
                <c:pt idx="127">
                  <c:v>41841</c:v>
                </c:pt>
                <c:pt idx="128">
                  <c:v>41842</c:v>
                </c:pt>
                <c:pt idx="129">
                  <c:v>41843</c:v>
                </c:pt>
                <c:pt idx="130">
                  <c:v>41844</c:v>
                </c:pt>
                <c:pt idx="131">
                  <c:v>41845</c:v>
                </c:pt>
                <c:pt idx="132">
                  <c:v>41848</c:v>
                </c:pt>
                <c:pt idx="133">
                  <c:v>41849</c:v>
                </c:pt>
                <c:pt idx="134">
                  <c:v>41850</c:v>
                </c:pt>
                <c:pt idx="135">
                  <c:v>41851</c:v>
                </c:pt>
                <c:pt idx="136">
                  <c:v>41852</c:v>
                </c:pt>
                <c:pt idx="137">
                  <c:v>41855</c:v>
                </c:pt>
                <c:pt idx="138">
                  <c:v>41856</c:v>
                </c:pt>
                <c:pt idx="139">
                  <c:v>41857</c:v>
                </c:pt>
                <c:pt idx="140">
                  <c:v>41858</c:v>
                </c:pt>
                <c:pt idx="141">
                  <c:v>41859</c:v>
                </c:pt>
                <c:pt idx="142">
                  <c:v>41862</c:v>
                </c:pt>
                <c:pt idx="143">
                  <c:v>41863</c:v>
                </c:pt>
                <c:pt idx="144">
                  <c:v>41864</c:v>
                </c:pt>
                <c:pt idx="145">
                  <c:v>41865</c:v>
                </c:pt>
                <c:pt idx="146">
                  <c:v>41866</c:v>
                </c:pt>
                <c:pt idx="147">
                  <c:v>41869</c:v>
                </c:pt>
                <c:pt idx="148">
                  <c:v>41870</c:v>
                </c:pt>
                <c:pt idx="149">
                  <c:v>41871</c:v>
                </c:pt>
                <c:pt idx="150">
                  <c:v>41872</c:v>
                </c:pt>
                <c:pt idx="151">
                  <c:v>41873</c:v>
                </c:pt>
                <c:pt idx="152">
                  <c:v>41876</c:v>
                </c:pt>
                <c:pt idx="153">
                  <c:v>41877</c:v>
                </c:pt>
                <c:pt idx="154">
                  <c:v>41878</c:v>
                </c:pt>
                <c:pt idx="155">
                  <c:v>41879</c:v>
                </c:pt>
                <c:pt idx="156">
                  <c:v>41880</c:v>
                </c:pt>
                <c:pt idx="157">
                  <c:v>41883</c:v>
                </c:pt>
                <c:pt idx="158">
                  <c:v>41884</c:v>
                </c:pt>
                <c:pt idx="159">
                  <c:v>41885</c:v>
                </c:pt>
                <c:pt idx="160">
                  <c:v>41886</c:v>
                </c:pt>
                <c:pt idx="161">
                  <c:v>41887</c:v>
                </c:pt>
                <c:pt idx="162">
                  <c:v>41890</c:v>
                </c:pt>
                <c:pt idx="163">
                  <c:v>41891</c:v>
                </c:pt>
                <c:pt idx="164">
                  <c:v>41892</c:v>
                </c:pt>
                <c:pt idx="165">
                  <c:v>41893</c:v>
                </c:pt>
                <c:pt idx="166">
                  <c:v>41894</c:v>
                </c:pt>
                <c:pt idx="167">
                  <c:v>41897</c:v>
                </c:pt>
                <c:pt idx="168">
                  <c:v>41898</c:v>
                </c:pt>
                <c:pt idx="169">
                  <c:v>41899</c:v>
                </c:pt>
                <c:pt idx="170">
                  <c:v>41900</c:v>
                </c:pt>
                <c:pt idx="171">
                  <c:v>41901</c:v>
                </c:pt>
                <c:pt idx="172">
                  <c:v>41904</c:v>
                </c:pt>
                <c:pt idx="173">
                  <c:v>41905</c:v>
                </c:pt>
                <c:pt idx="174">
                  <c:v>41906</c:v>
                </c:pt>
                <c:pt idx="175">
                  <c:v>41907</c:v>
                </c:pt>
                <c:pt idx="176">
                  <c:v>41908</c:v>
                </c:pt>
                <c:pt idx="177">
                  <c:v>41911</c:v>
                </c:pt>
                <c:pt idx="178">
                  <c:v>41912</c:v>
                </c:pt>
                <c:pt idx="179">
                  <c:v>41913</c:v>
                </c:pt>
                <c:pt idx="180">
                  <c:v>41914</c:v>
                </c:pt>
                <c:pt idx="181">
                  <c:v>41915</c:v>
                </c:pt>
                <c:pt idx="182">
                  <c:v>41918</c:v>
                </c:pt>
                <c:pt idx="183">
                  <c:v>41919</c:v>
                </c:pt>
                <c:pt idx="184">
                  <c:v>41920</c:v>
                </c:pt>
                <c:pt idx="185">
                  <c:v>41921</c:v>
                </c:pt>
                <c:pt idx="186">
                  <c:v>41922</c:v>
                </c:pt>
                <c:pt idx="187">
                  <c:v>41925</c:v>
                </c:pt>
                <c:pt idx="188">
                  <c:v>41926</c:v>
                </c:pt>
                <c:pt idx="189">
                  <c:v>41927</c:v>
                </c:pt>
                <c:pt idx="190">
                  <c:v>41928</c:v>
                </c:pt>
                <c:pt idx="191">
                  <c:v>41929</c:v>
                </c:pt>
                <c:pt idx="192">
                  <c:v>41932</c:v>
                </c:pt>
                <c:pt idx="193">
                  <c:v>41933</c:v>
                </c:pt>
                <c:pt idx="194">
                  <c:v>41934</c:v>
                </c:pt>
                <c:pt idx="195">
                  <c:v>41935</c:v>
                </c:pt>
                <c:pt idx="196">
                  <c:v>41936</c:v>
                </c:pt>
                <c:pt idx="197">
                  <c:v>41939</c:v>
                </c:pt>
                <c:pt idx="198">
                  <c:v>41940</c:v>
                </c:pt>
                <c:pt idx="199">
                  <c:v>41941</c:v>
                </c:pt>
                <c:pt idx="200">
                  <c:v>41942</c:v>
                </c:pt>
                <c:pt idx="201">
                  <c:v>41943</c:v>
                </c:pt>
                <c:pt idx="202">
                  <c:v>41948</c:v>
                </c:pt>
                <c:pt idx="203">
                  <c:v>41949</c:v>
                </c:pt>
                <c:pt idx="204">
                  <c:v>41950</c:v>
                </c:pt>
                <c:pt idx="205">
                  <c:v>41953</c:v>
                </c:pt>
                <c:pt idx="206">
                  <c:v>41954</c:v>
                </c:pt>
                <c:pt idx="207">
                  <c:v>41955</c:v>
                </c:pt>
                <c:pt idx="208">
                  <c:v>41956</c:v>
                </c:pt>
                <c:pt idx="209">
                  <c:v>41957</c:v>
                </c:pt>
                <c:pt idx="210">
                  <c:v>41960</c:v>
                </c:pt>
                <c:pt idx="211">
                  <c:v>41961</c:v>
                </c:pt>
                <c:pt idx="212">
                  <c:v>41962</c:v>
                </c:pt>
                <c:pt idx="213">
                  <c:v>41963</c:v>
                </c:pt>
                <c:pt idx="214">
                  <c:v>41964</c:v>
                </c:pt>
                <c:pt idx="215">
                  <c:v>41967</c:v>
                </c:pt>
                <c:pt idx="216">
                  <c:v>41968</c:v>
                </c:pt>
                <c:pt idx="217">
                  <c:v>41969</c:v>
                </c:pt>
                <c:pt idx="218">
                  <c:v>41970</c:v>
                </c:pt>
                <c:pt idx="219">
                  <c:v>41971</c:v>
                </c:pt>
                <c:pt idx="220">
                  <c:v>41974</c:v>
                </c:pt>
                <c:pt idx="221">
                  <c:v>41975</c:v>
                </c:pt>
                <c:pt idx="222">
                  <c:v>41976</c:v>
                </c:pt>
                <c:pt idx="223">
                  <c:v>41977</c:v>
                </c:pt>
                <c:pt idx="224">
                  <c:v>41978</c:v>
                </c:pt>
                <c:pt idx="225">
                  <c:v>41981</c:v>
                </c:pt>
                <c:pt idx="226">
                  <c:v>41982</c:v>
                </c:pt>
                <c:pt idx="227">
                  <c:v>41983</c:v>
                </c:pt>
                <c:pt idx="228">
                  <c:v>41984</c:v>
                </c:pt>
                <c:pt idx="229">
                  <c:v>41985</c:v>
                </c:pt>
                <c:pt idx="230">
                  <c:v>41988</c:v>
                </c:pt>
                <c:pt idx="231">
                  <c:v>41989</c:v>
                </c:pt>
                <c:pt idx="232">
                  <c:v>41990</c:v>
                </c:pt>
                <c:pt idx="233">
                  <c:v>41991</c:v>
                </c:pt>
                <c:pt idx="234">
                  <c:v>41992</c:v>
                </c:pt>
                <c:pt idx="235">
                  <c:v>41995</c:v>
                </c:pt>
                <c:pt idx="236">
                  <c:v>41996</c:v>
                </c:pt>
                <c:pt idx="237">
                  <c:v>41997</c:v>
                </c:pt>
                <c:pt idx="238">
                  <c:v>41998</c:v>
                </c:pt>
                <c:pt idx="239">
                  <c:v>41999</c:v>
                </c:pt>
                <c:pt idx="240">
                  <c:v>42002</c:v>
                </c:pt>
                <c:pt idx="241">
                  <c:v>42003</c:v>
                </c:pt>
                <c:pt idx="242">
                  <c:v>42004</c:v>
                </c:pt>
                <c:pt idx="243">
                  <c:v>42016</c:v>
                </c:pt>
                <c:pt idx="244">
                  <c:v>42017</c:v>
                </c:pt>
                <c:pt idx="245">
                  <c:v>42018</c:v>
                </c:pt>
                <c:pt idx="246">
                  <c:v>42019</c:v>
                </c:pt>
                <c:pt idx="247">
                  <c:v>42020</c:v>
                </c:pt>
                <c:pt idx="248">
                  <c:v>42023</c:v>
                </c:pt>
                <c:pt idx="249">
                  <c:v>42024</c:v>
                </c:pt>
                <c:pt idx="250">
                  <c:v>42025</c:v>
                </c:pt>
                <c:pt idx="251">
                  <c:v>42026</c:v>
                </c:pt>
                <c:pt idx="252">
                  <c:v>42027</c:v>
                </c:pt>
                <c:pt idx="253">
                  <c:v>42030</c:v>
                </c:pt>
                <c:pt idx="254">
                  <c:v>42031</c:v>
                </c:pt>
                <c:pt idx="255">
                  <c:v>42032</c:v>
                </c:pt>
                <c:pt idx="256">
                  <c:v>42033</c:v>
                </c:pt>
                <c:pt idx="257">
                  <c:v>42034</c:v>
                </c:pt>
                <c:pt idx="258">
                  <c:v>42037</c:v>
                </c:pt>
                <c:pt idx="259">
                  <c:v>42038</c:v>
                </c:pt>
                <c:pt idx="260">
                  <c:v>42039</c:v>
                </c:pt>
                <c:pt idx="261">
                  <c:v>42040</c:v>
                </c:pt>
                <c:pt idx="262">
                  <c:v>42041</c:v>
                </c:pt>
                <c:pt idx="263">
                  <c:v>42044</c:v>
                </c:pt>
                <c:pt idx="264">
                  <c:v>42045</c:v>
                </c:pt>
                <c:pt idx="265">
                  <c:v>42046</c:v>
                </c:pt>
                <c:pt idx="266">
                  <c:v>42047</c:v>
                </c:pt>
                <c:pt idx="267">
                  <c:v>42048</c:v>
                </c:pt>
                <c:pt idx="268">
                  <c:v>42051</c:v>
                </c:pt>
                <c:pt idx="269">
                  <c:v>42052</c:v>
                </c:pt>
                <c:pt idx="270">
                  <c:v>42053</c:v>
                </c:pt>
                <c:pt idx="271">
                  <c:v>42054</c:v>
                </c:pt>
                <c:pt idx="272">
                  <c:v>42055</c:v>
                </c:pt>
                <c:pt idx="273">
                  <c:v>42059</c:v>
                </c:pt>
                <c:pt idx="274">
                  <c:v>42060</c:v>
                </c:pt>
                <c:pt idx="275">
                  <c:v>42061</c:v>
                </c:pt>
                <c:pt idx="276">
                  <c:v>42062</c:v>
                </c:pt>
                <c:pt idx="277">
                  <c:v>42065</c:v>
                </c:pt>
                <c:pt idx="278">
                  <c:v>42066</c:v>
                </c:pt>
                <c:pt idx="279">
                  <c:v>42067</c:v>
                </c:pt>
                <c:pt idx="280">
                  <c:v>42068</c:v>
                </c:pt>
                <c:pt idx="281">
                  <c:v>42069</c:v>
                </c:pt>
                <c:pt idx="282">
                  <c:v>42073</c:v>
                </c:pt>
                <c:pt idx="283">
                  <c:v>42074</c:v>
                </c:pt>
                <c:pt idx="284">
                  <c:v>42075</c:v>
                </c:pt>
                <c:pt idx="285">
                  <c:v>42076</c:v>
                </c:pt>
                <c:pt idx="286">
                  <c:v>42079</c:v>
                </c:pt>
                <c:pt idx="287">
                  <c:v>42080</c:v>
                </c:pt>
                <c:pt idx="288">
                  <c:v>42081</c:v>
                </c:pt>
                <c:pt idx="289">
                  <c:v>42082</c:v>
                </c:pt>
                <c:pt idx="290">
                  <c:v>42083</c:v>
                </c:pt>
                <c:pt idx="291">
                  <c:v>42086</c:v>
                </c:pt>
                <c:pt idx="292">
                  <c:v>42087</c:v>
                </c:pt>
                <c:pt idx="293">
                  <c:v>42088</c:v>
                </c:pt>
                <c:pt idx="294">
                  <c:v>42089</c:v>
                </c:pt>
                <c:pt idx="295">
                  <c:v>42090</c:v>
                </c:pt>
                <c:pt idx="296">
                  <c:v>42093</c:v>
                </c:pt>
                <c:pt idx="297">
                  <c:v>42094</c:v>
                </c:pt>
                <c:pt idx="298">
                  <c:v>42095</c:v>
                </c:pt>
                <c:pt idx="299">
                  <c:v>42096</c:v>
                </c:pt>
                <c:pt idx="300">
                  <c:v>42097</c:v>
                </c:pt>
                <c:pt idx="301">
                  <c:v>42100</c:v>
                </c:pt>
                <c:pt idx="302">
                  <c:v>42101</c:v>
                </c:pt>
                <c:pt idx="303">
                  <c:v>42102</c:v>
                </c:pt>
                <c:pt idx="304">
                  <c:v>42103</c:v>
                </c:pt>
                <c:pt idx="305">
                  <c:v>42104</c:v>
                </c:pt>
                <c:pt idx="306">
                  <c:v>42107</c:v>
                </c:pt>
                <c:pt idx="307">
                  <c:v>42108</c:v>
                </c:pt>
                <c:pt idx="308">
                  <c:v>42109</c:v>
                </c:pt>
                <c:pt idx="309">
                  <c:v>42110</c:v>
                </c:pt>
                <c:pt idx="310">
                  <c:v>42111</c:v>
                </c:pt>
                <c:pt idx="311">
                  <c:v>42114</c:v>
                </c:pt>
                <c:pt idx="312">
                  <c:v>42115</c:v>
                </c:pt>
                <c:pt idx="313">
                  <c:v>42116</c:v>
                </c:pt>
                <c:pt idx="314">
                  <c:v>42117</c:v>
                </c:pt>
                <c:pt idx="315">
                  <c:v>42118</c:v>
                </c:pt>
                <c:pt idx="316">
                  <c:v>42121</c:v>
                </c:pt>
                <c:pt idx="317">
                  <c:v>42122</c:v>
                </c:pt>
                <c:pt idx="318">
                  <c:v>42123</c:v>
                </c:pt>
                <c:pt idx="319">
                  <c:v>42124</c:v>
                </c:pt>
                <c:pt idx="320">
                  <c:v>42125</c:v>
                </c:pt>
                <c:pt idx="321">
                  <c:v>42129</c:v>
                </c:pt>
                <c:pt idx="322">
                  <c:v>42130</c:v>
                </c:pt>
                <c:pt idx="323">
                  <c:v>42131</c:v>
                </c:pt>
                <c:pt idx="324">
                  <c:v>42132</c:v>
                </c:pt>
                <c:pt idx="325">
                  <c:v>42136</c:v>
                </c:pt>
                <c:pt idx="326">
                  <c:v>42137</c:v>
                </c:pt>
                <c:pt idx="327">
                  <c:v>42138</c:v>
                </c:pt>
                <c:pt idx="328">
                  <c:v>42139</c:v>
                </c:pt>
                <c:pt idx="329">
                  <c:v>42142</c:v>
                </c:pt>
                <c:pt idx="330">
                  <c:v>42143</c:v>
                </c:pt>
                <c:pt idx="331">
                  <c:v>42144</c:v>
                </c:pt>
                <c:pt idx="332">
                  <c:v>42145</c:v>
                </c:pt>
                <c:pt idx="333">
                  <c:v>42146</c:v>
                </c:pt>
                <c:pt idx="334">
                  <c:v>42149</c:v>
                </c:pt>
                <c:pt idx="335">
                  <c:v>42150</c:v>
                </c:pt>
                <c:pt idx="336">
                  <c:v>42151</c:v>
                </c:pt>
                <c:pt idx="337">
                  <c:v>42152</c:v>
                </c:pt>
                <c:pt idx="338">
                  <c:v>42153</c:v>
                </c:pt>
                <c:pt idx="339">
                  <c:v>42156</c:v>
                </c:pt>
                <c:pt idx="340">
                  <c:v>42157</c:v>
                </c:pt>
                <c:pt idx="341">
                  <c:v>42158</c:v>
                </c:pt>
                <c:pt idx="342">
                  <c:v>42159</c:v>
                </c:pt>
                <c:pt idx="343">
                  <c:v>42160</c:v>
                </c:pt>
                <c:pt idx="344">
                  <c:v>42163</c:v>
                </c:pt>
                <c:pt idx="345">
                  <c:v>42164</c:v>
                </c:pt>
                <c:pt idx="346">
                  <c:v>42165</c:v>
                </c:pt>
                <c:pt idx="347">
                  <c:v>42166</c:v>
                </c:pt>
                <c:pt idx="348">
                  <c:v>42170</c:v>
                </c:pt>
                <c:pt idx="349">
                  <c:v>42171</c:v>
                </c:pt>
                <c:pt idx="350">
                  <c:v>42172</c:v>
                </c:pt>
                <c:pt idx="351">
                  <c:v>42173</c:v>
                </c:pt>
                <c:pt idx="352">
                  <c:v>42174</c:v>
                </c:pt>
                <c:pt idx="353">
                  <c:v>42177</c:v>
                </c:pt>
                <c:pt idx="354">
                  <c:v>42178</c:v>
                </c:pt>
                <c:pt idx="355">
                  <c:v>42179</c:v>
                </c:pt>
                <c:pt idx="356">
                  <c:v>42180</c:v>
                </c:pt>
                <c:pt idx="357">
                  <c:v>42181</c:v>
                </c:pt>
                <c:pt idx="358">
                  <c:v>42184</c:v>
                </c:pt>
                <c:pt idx="359">
                  <c:v>42185</c:v>
                </c:pt>
                <c:pt idx="360">
                  <c:v>42186</c:v>
                </c:pt>
                <c:pt idx="361">
                  <c:v>42187</c:v>
                </c:pt>
                <c:pt idx="362">
                  <c:v>42188</c:v>
                </c:pt>
                <c:pt idx="363">
                  <c:v>42191</c:v>
                </c:pt>
                <c:pt idx="364">
                  <c:v>42192</c:v>
                </c:pt>
                <c:pt idx="365">
                  <c:v>42193</c:v>
                </c:pt>
                <c:pt idx="366">
                  <c:v>42194</c:v>
                </c:pt>
                <c:pt idx="367">
                  <c:v>42195</c:v>
                </c:pt>
                <c:pt idx="368">
                  <c:v>42198</c:v>
                </c:pt>
                <c:pt idx="369">
                  <c:v>42199</c:v>
                </c:pt>
                <c:pt idx="370">
                  <c:v>42200</c:v>
                </c:pt>
                <c:pt idx="371">
                  <c:v>42201</c:v>
                </c:pt>
                <c:pt idx="372">
                  <c:v>42202</c:v>
                </c:pt>
                <c:pt idx="373">
                  <c:v>42205</c:v>
                </c:pt>
                <c:pt idx="374">
                  <c:v>42206</c:v>
                </c:pt>
                <c:pt idx="375">
                  <c:v>42207</c:v>
                </c:pt>
                <c:pt idx="376">
                  <c:v>42208</c:v>
                </c:pt>
                <c:pt idx="377">
                  <c:v>42209</c:v>
                </c:pt>
                <c:pt idx="378">
                  <c:v>42212</c:v>
                </c:pt>
                <c:pt idx="379">
                  <c:v>42213</c:v>
                </c:pt>
                <c:pt idx="380">
                  <c:v>42214</c:v>
                </c:pt>
                <c:pt idx="381">
                  <c:v>42215</c:v>
                </c:pt>
                <c:pt idx="382">
                  <c:v>42216</c:v>
                </c:pt>
                <c:pt idx="383">
                  <c:v>42219</c:v>
                </c:pt>
                <c:pt idx="384">
                  <c:v>42220</c:v>
                </c:pt>
                <c:pt idx="385">
                  <c:v>42221</c:v>
                </c:pt>
                <c:pt idx="386">
                  <c:v>42222</c:v>
                </c:pt>
                <c:pt idx="387">
                  <c:v>42223</c:v>
                </c:pt>
                <c:pt idx="388">
                  <c:v>42226</c:v>
                </c:pt>
                <c:pt idx="389">
                  <c:v>42227</c:v>
                </c:pt>
                <c:pt idx="390">
                  <c:v>42228</c:v>
                </c:pt>
                <c:pt idx="391">
                  <c:v>42229</c:v>
                </c:pt>
                <c:pt idx="392">
                  <c:v>42230</c:v>
                </c:pt>
                <c:pt idx="393">
                  <c:v>42233</c:v>
                </c:pt>
                <c:pt idx="394">
                  <c:v>42234</c:v>
                </c:pt>
                <c:pt idx="395">
                  <c:v>42235</c:v>
                </c:pt>
                <c:pt idx="396">
                  <c:v>42236</c:v>
                </c:pt>
                <c:pt idx="397">
                  <c:v>42237</c:v>
                </c:pt>
                <c:pt idx="398">
                  <c:v>42240</c:v>
                </c:pt>
                <c:pt idx="399">
                  <c:v>42241</c:v>
                </c:pt>
                <c:pt idx="400">
                  <c:v>42242</c:v>
                </c:pt>
                <c:pt idx="401">
                  <c:v>42243</c:v>
                </c:pt>
                <c:pt idx="402">
                  <c:v>42244</c:v>
                </c:pt>
                <c:pt idx="403">
                  <c:v>42247</c:v>
                </c:pt>
                <c:pt idx="404">
                  <c:v>42248</c:v>
                </c:pt>
                <c:pt idx="405">
                  <c:v>42249</c:v>
                </c:pt>
                <c:pt idx="406">
                  <c:v>42250</c:v>
                </c:pt>
                <c:pt idx="407">
                  <c:v>42251</c:v>
                </c:pt>
                <c:pt idx="408">
                  <c:v>42254</c:v>
                </c:pt>
                <c:pt idx="409">
                  <c:v>42255</c:v>
                </c:pt>
                <c:pt idx="410">
                  <c:v>42256</c:v>
                </c:pt>
                <c:pt idx="411">
                  <c:v>42257</c:v>
                </c:pt>
                <c:pt idx="412">
                  <c:v>42258</c:v>
                </c:pt>
                <c:pt idx="413">
                  <c:v>42261</c:v>
                </c:pt>
                <c:pt idx="414">
                  <c:v>42262</c:v>
                </c:pt>
                <c:pt idx="415">
                  <c:v>42263</c:v>
                </c:pt>
                <c:pt idx="416">
                  <c:v>42264</c:v>
                </c:pt>
                <c:pt idx="417">
                  <c:v>42265</c:v>
                </c:pt>
                <c:pt idx="418">
                  <c:v>42268</c:v>
                </c:pt>
                <c:pt idx="419">
                  <c:v>42269</c:v>
                </c:pt>
                <c:pt idx="420">
                  <c:v>42270</c:v>
                </c:pt>
                <c:pt idx="421">
                  <c:v>42271</c:v>
                </c:pt>
                <c:pt idx="422">
                  <c:v>42272</c:v>
                </c:pt>
                <c:pt idx="423">
                  <c:v>42275</c:v>
                </c:pt>
                <c:pt idx="424">
                  <c:v>42276</c:v>
                </c:pt>
                <c:pt idx="425">
                  <c:v>42277</c:v>
                </c:pt>
                <c:pt idx="426">
                  <c:v>42278</c:v>
                </c:pt>
                <c:pt idx="427">
                  <c:v>42279</c:v>
                </c:pt>
                <c:pt idx="428">
                  <c:v>42282</c:v>
                </c:pt>
                <c:pt idx="429">
                  <c:v>42283</c:v>
                </c:pt>
                <c:pt idx="430">
                  <c:v>42284</c:v>
                </c:pt>
                <c:pt idx="431">
                  <c:v>42285</c:v>
                </c:pt>
                <c:pt idx="432">
                  <c:v>42286</c:v>
                </c:pt>
                <c:pt idx="433">
                  <c:v>42289</c:v>
                </c:pt>
                <c:pt idx="434">
                  <c:v>42290</c:v>
                </c:pt>
                <c:pt idx="435">
                  <c:v>42291</c:v>
                </c:pt>
                <c:pt idx="436">
                  <c:v>42292</c:v>
                </c:pt>
                <c:pt idx="437">
                  <c:v>42293</c:v>
                </c:pt>
                <c:pt idx="438">
                  <c:v>42296</c:v>
                </c:pt>
                <c:pt idx="439">
                  <c:v>42297</c:v>
                </c:pt>
                <c:pt idx="440">
                  <c:v>42298</c:v>
                </c:pt>
                <c:pt idx="441">
                  <c:v>42299</c:v>
                </c:pt>
                <c:pt idx="442">
                  <c:v>42300</c:v>
                </c:pt>
                <c:pt idx="443">
                  <c:v>42303</c:v>
                </c:pt>
                <c:pt idx="444">
                  <c:v>42304</c:v>
                </c:pt>
                <c:pt idx="445">
                  <c:v>42305</c:v>
                </c:pt>
                <c:pt idx="446">
                  <c:v>42306</c:v>
                </c:pt>
                <c:pt idx="447">
                  <c:v>42307</c:v>
                </c:pt>
                <c:pt idx="448">
                  <c:v>42310</c:v>
                </c:pt>
                <c:pt idx="449">
                  <c:v>42311</c:v>
                </c:pt>
                <c:pt idx="450">
                  <c:v>42313</c:v>
                </c:pt>
                <c:pt idx="451">
                  <c:v>42314</c:v>
                </c:pt>
                <c:pt idx="452">
                  <c:v>42317</c:v>
                </c:pt>
                <c:pt idx="453">
                  <c:v>42318</c:v>
                </c:pt>
                <c:pt idx="454">
                  <c:v>42319</c:v>
                </c:pt>
                <c:pt idx="455">
                  <c:v>42320</c:v>
                </c:pt>
                <c:pt idx="456">
                  <c:v>42321</c:v>
                </c:pt>
                <c:pt idx="457">
                  <c:v>42324</c:v>
                </c:pt>
                <c:pt idx="458">
                  <c:v>42325</c:v>
                </c:pt>
                <c:pt idx="459">
                  <c:v>42326</c:v>
                </c:pt>
                <c:pt idx="460">
                  <c:v>42327</c:v>
                </c:pt>
                <c:pt idx="461">
                  <c:v>42328</c:v>
                </c:pt>
                <c:pt idx="462">
                  <c:v>42331</c:v>
                </c:pt>
                <c:pt idx="463">
                  <c:v>42332</c:v>
                </c:pt>
                <c:pt idx="464">
                  <c:v>42333</c:v>
                </c:pt>
                <c:pt idx="465">
                  <c:v>42334</c:v>
                </c:pt>
                <c:pt idx="466">
                  <c:v>42335</c:v>
                </c:pt>
                <c:pt idx="467">
                  <c:v>42338</c:v>
                </c:pt>
                <c:pt idx="468">
                  <c:v>42339</c:v>
                </c:pt>
                <c:pt idx="469">
                  <c:v>42340</c:v>
                </c:pt>
                <c:pt idx="470">
                  <c:v>42341</c:v>
                </c:pt>
                <c:pt idx="471">
                  <c:v>42342</c:v>
                </c:pt>
                <c:pt idx="472">
                  <c:v>42345</c:v>
                </c:pt>
                <c:pt idx="473">
                  <c:v>42346</c:v>
                </c:pt>
                <c:pt idx="474">
                  <c:v>42347</c:v>
                </c:pt>
                <c:pt idx="475">
                  <c:v>42348</c:v>
                </c:pt>
                <c:pt idx="476">
                  <c:v>42349</c:v>
                </c:pt>
                <c:pt idx="477">
                  <c:v>42352</c:v>
                </c:pt>
                <c:pt idx="478">
                  <c:v>42353</c:v>
                </c:pt>
                <c:pt idx="479">
                  <c:v>42354</c:v>
                </c:pt>
                <c:pt idx="480">
                  <c:v>42355</c:v>
                </c:pt>
                <c:pt idx="481">
                  <c:v>42356</c:v>
                </c:pt>
                <c:pt idx="482">
                  <c:v>42359</c:v>
                </c:pt>
                <c:pt idx="483">
                  <c:v>42360</c:v>
                </c:pt>
                <c:pt idx="484">
                  <c:v>42361</c:v>
                </c:pt>
                <c:pt idx="485">
                  <c:v>42362</c:v>
                </c:pt>
                <c:pt idx="486">
                  <c:v>42363</c:v>
                </c:pt>
                <c:pt idx="487">
                  <c:v>42366</c:v>
                </c:pt>
                <c:pt idx="488">
                  <c:v>42367</c:v>
                </c:pt>
                <c:pt idx="489">
                  <c:v>42368</c:v>
                </c:pt>
                <c:pt idx="490">
                  <c:v>42369</c:v>
                </c:pt>
                <c:pt idx="491">
                  <c:v>42370</c:v>
                </c:pt>
                <c:pt idx="492">
                  <c:v>42380</c:v>
                </c:pt>
                <c:pt idx="493">
                  <c:v>42381</c:v>
                </c:pt>
                <c:pt idx="494">
                  <c:v>42382</c:v>
                </c:pt>
                <c:pt idx="495">
                  <c:v>42383</c:v>
                </c:pt>
                <c:pt idx="496">
                  <c:v>42384</c:v>
                </c:pt>
                <c:pt idx="497">
                  <c:v>42387</c:v>
                </c:pt>
                <c:pt idx="498">
                  <c:v>42388</c:v>
                </c:pt>
                <c:pt idx="499">
                  <c:v>42389</c:v>
                </c:pt>
                <c:pt idx="500">
                  <c:v>42390</c:v>
                </c:pt>
                <c:pt idx="501">
                  <c:v>42391</c:v>
                </c:pt>
                <c:pt idx="502">
                  <c:v>42394</c:v>
                </c:pt>
                <c:pt idx="503">
                  <c:v>42395</c:v>
                </c:pt>
                <c:pt idx="504">
                  <c:v>42396</c:v>
                </c:pt>
                <c:pt idx="505">
                  <c:v>42397</c:v>
                </c:pt>
                <c:pt idx="506">
                  <c:v>42398</c:v>
                </c:pt>
                <c:pt idx="507">
                  <c:v>42401</c:v>
                </c:pt>
                <c:pt idx="508">
                  <c:v>42402</c:v>
                </c:pt>
                <c:pt idx="509">
                  <c:v>42403</c:v>
                </c:pt>
                <c:pt idx="510">
                  <c:v>42404</c:v>
                </c:pt>
                <c:pt idx="511">
                  <c:v>42405</c:v>
                </c:pt>
                <c:pt idx="512">
                  <c:v>42408</c:v>
                </c:pt>
                <c:pt idx="513">
                  <c:v>42409</c:v>
                </c:pt>
                <c:pt idx="514">
                  <c:v>42410</c:v>
                </c:pt>
                <c:pt idx="515">
                  <c:v>42411</c:v>
                </c:pt>
                <c:pt idx="516">
                  <c:v>42412</c:v>
                </c:pt>
                <c:pt idx="517">
                  <c:v>42415</c:v>
                </c:pt>
                <c:pt idx="518">
                  <c:v>42416</c:v>
                </c:pt>
                <c:pt idx="519">
                  <c:v>42417</c:v>
                </c:pt>
                <c:pt idx="520">
                  <c:v>42418</c:v>
                </c:pt>
                <c:pt idx="521">
                  <c:v>42419</c:v>
                </c:pt>
                <c:pt idx="522">
                  <c:v>42420</c:v>
                </c:pt>
                <c:pt idx="523">
                  <c:v>42424</c:v>
                </c:pt>
                <c:pt idx="524">
                  <c:v>42425</c:v>
                </c:pt>
                <c:pt idx="525">
                  <c:v>42426</c:v>
                </c:pt>
                <c:pt idx="526">
                  <c:v>42429</c:v>
                </c:pt>
                <c:pt idx="527">
                  <c:v>42430</c:v>
                </c:pt>
                <c:pt idx="528">
                  <c:v>42431</c:v>
                </c:pt>
                <c:pt idx="529">
                  <c:v>42432</c:v>
                </c:pt>
                <c:pt idx="530">
                  <c:v>42433</c:v>
                </c:pt>
                <c:pt idx="531">
                  <c:v>42438</c:v>
                </c:pt>
                <c:pt idx="532">
                  <c:v>42439</c:v>
                </c:pt>
                <c:pt idx="533">
                  <c:v>42440</c:v>
                </c:pt>
                <c:pt idx="534">
                  <c:v>42443</c:v>
                </c:pt>
                <c:pt idx="535">
                  <c:v>42444</c:v>
                </c:pt>
                <c:pt idx="536">
                  <c:v>42445</c:v>
                </c:pt>
                <c:pt idx="537">
                  <c:v>42446</c:v>
                </c:pt>
                <c:pt idx="538">
                  <c:v>42447</c:v>
                </c:pt>
                <c:pt idx="539">
                  <c:v>42450</c:v>
                </c:pt>
                <c:pt idx="540">
                  <c:v>42451</c:v>
                </c:pt>
                <c:pt idx="541">
                  <c:v>42452</c:v>
                </c:pt>
                <c:pt idx="542">
                  <c:v>42453</c:v>
                </c:pt>
                <c:pt idx="543">
                  <c:v>42454</c:v>
                </c:pt>
                <c:pt idx="544">
                  <c:v>42457</c:v>
                </c:pt>
                <c:pt idx="545">
                  <c:v>42458</c:v>
                </c:pt>
                <c:pt idx="546">
                  <c:v>42459</c:v>
                </c:pt>
                <c:pt idx="547">
                  <c:v>42460</c:v>
                </c:pt>
                <c:pt idx="548">
                  <c:v>42461</c:v>
                </c:pt>
                <c:pt idx="549">
                  <c:v>42464</c:v>
                </c:pt>
                <c:pt idx="550">
                  <c:v>42465</c:v>
                </c:pt>
                <c:pt idx="551">
                  <c:v>42466</c:v>
                </c:pt>
                <c:pt idx="552">
                  <c:v>42467</c:v>
                </c:pt>
                <c:pt idx="553">
                  <c:v>42468</c:v>
                </c:pt>
                <c:pt idx="554">
                  <c:v>42471</c:v>
                </c:pt>
                <c:pt idx="555">
                  <c:v>42472</c:v>
                </c:pt>
                <c:pt idx="556">
                  <c:v>42473</c:v>
                </c:pt>
                <c:pt idx="557">
                  <c:v>42474</c:v>
                </c:pt>
                <c:pt idx="558">
                  <c:v>42475</c:v>
                </c:pt>
                <c:pt idx="559">
                  <c:v>42478</c:v>
                </c:pt>
                <c:pt idx="560">
                  <c:v>42479</c:v>
                </c:pt>
                <c:pt idx="561">
                  <c:v>42480</c:v>
                </c:pt>
                <c:pt idx="562">
                  <c:v>42481</c:v>
                </c:pt>
                <c:pt idx="563">
                  <c:v>42482</c:v>
                </c:pt>
                <c:pt idx="564">
                  <c:v>42485</c:v>
                </c:pt>
                <c:pt idx="565">
                  <c:v>42486</c:v>
                </c:pt>
                <c:pt idx="566">
                  <c:v>42487</c:v>
                </c:pt>
                <c:pt idx="567">
                  <c:v>42488</c:v>
                </c:pt>
                <c:pt idx="568">
                  <c:v>42489</c:v>
                </c:pt>
                <c:pt idx="569">
                  <c:v>42494</c:v>
                </c:pt>
                <c:pt idx="570">
                  <c:v>42495</c:v>
                </c:pt>
                <c:pt idx="571">
                  <c:v>42496</c:v>
                </c:pt>
                <c:pt idx="572">
                  <c:v>42500</c:v>
                </c:pt>
                <c:pt idx="573">
                  <c:v>42501</c:v>
                </c:pt>
                <c:pt idx="574">
                  <c:v>42502</c:v>
                </c:pt>
                <c:pt idx="575">
                  <c:v>42503</c:v>
                </c:pt>
                <c:pt idx="576">
                  <c:v>42506</c:v>
                </c:pt>
                <c:pt idx="577">
                  <c:v>42507</c:v>
                </c:pt>
                <c:pt idx="578">
                  <c:v>42508</c:v>
                </c:pt>
                <c:pt idx="579">
                  <c:v>42509</c:v>
                </c:pt>
                <c:pt idx="580">
                  <c:v>42510</c:v>
                </c:pt>
                <c:pt idx="581">
                  <c:v>42513</c:v>
                </c:pt>
                <c:pt idx="582">
                  <c:v>42514</c:v>
                </c:pt>
                <c:pt idx="583">
                  <c:v>42515</c:v>
                </c:pt>
                <c:pt idx="584">
                  <c:v>42516</c:v>
                </c:pt>
                <c:pt idx="585">
                  <c:v>42517</c:v>
                </c:pt>
                <c:pt idx="586">
                  <c:v>42520</c:v>
                </c:pt>
                <c:pt idx="587">
                  <c:v>42521</c:v>
                </c:pt>
                <c:pt idx="588">
                  <c:v>42522</c:v>
                </c:pt>
                <c:pt idx="589">
                  <c:v>42523</c:v>
                </c:pt>
                <c:pt idx="590">
                  <c:v>42524</c:v>
                </c:pt>
                <c:pt idx="591">
                  <c:v>42527</c:v>
                </c:pt>
                <c:pt idx="592">
                  <c:v>42528</c:v>
                </c:pt>
                <c:pt idx="593">
                  <c:v>42529</c:v>
                </c:pt>
                <c:pt idx="594">
                  <c:v>42530</c:v>
                </c:pt>
                <c:pt idx="595">
                  <c:v>42531</c:v>
                </c:pt>
                <c:pt idx="596">
                  <c:v>42535</c:v>
                </c:pt>
                <c:pt idx="597">
                  <c:v>42536</c:v>
                </c:pt>
                <c:pt idx="598">
                  <c:v>42537</c:v>
                </c:pt>
                <c:pt idx="599">
                  <c:v>42538</c:v>
                </c:pt>
                <c:pt idx="600">
                  <c:v>42541</c:v>
                </c:pt>
                <c:pt idx="601">
                  <c:v>42542</c:v>
                </c:pt>
                <c:pt idx="602">
                  <c:v>42543</c:v>
                </c:pt>
                <c:pt idx="603">
                  <c:v>42544</c:v>
                </c:pt>
                <c:pt idx="604">
                  <c:v>42545</c:v>
                </c:pt>
                <c:pt idx="605">
                  <c:v>42548</c:v>
                </c:pt>
                <c:pt idx="606">
                  <c:v>42549</c:v>
                </c:pt>
                <c:pt idx="607">
                  <c:v>42550</c:v>
                </c:pt>
                <c:pt idx="608">
                  <c:v>42551</c:v>
                </c:pt>
                <c:pt idx="609">
                  <c:v>42552</c:v>
                </c:pt>
                <c:pt idx="610">
                  <c:v>42555</c:v>
                </c:pt>
                <c:pt idx="611">
                  <c:v>42556</c:v>
                </c:pt>
                <c:pt idx="612">
                  <c:v>42557</c:v>
                </c:pt>
                <c:pt idx="613">
                  <c:v>42558</c:v>
                </c:pt>
                <c:pt idx="614">
                  <c:v>42559</c:v>
                </c:pt>
                <c:pt idx="615">
                  <c:v>42562</c:v>
                </c:pt>
                <c:pt idx="616">
                  <c:v>42563</c:v>
                </c:pt>
                <c:pt idx="617">
                  <c:v>42564</c:v>
                </c:pt>
                <c:pt idx="618">
                  <c:v>42565</c:v>
                </c:pt>
                <c:pt idx="619">
                  <c:v>42566</c:v>
                </c:pt>
                <c:pt idx="620">
                  <c:v>42569</c:v>
                </c:pt>
                <c:pt idx="621">
                  <c:v>42570</c:v>
                </c:pt>
                <c:pt idx="622">
                  <c:v>42571</c:v>
                </c:pt>
                <c:pt idx="623">
                  <c:v>42572</c:v>
                </c:pt>
                <c:pt idx="624">
                  <c:v>42573</c:v>
                </c:pt>
                <c:pt idx="625">
                  <c:v>42576</c:v>
                </c:pt>
                <c:pt idx="626">
                  <c:v>42577</c:v>
                </c:pt>
                <c:pt idx="627">
                  <c:v>42578</c:v>
                </c:pt>
                <c:pt idx="628">
                  <c:v>42579</c:v>
                </c:pt>
                <c:pt idx="629">
                  <c:v>42580</c:v>
                </c:pt>
                <c:pt idx="630">
                  <c:v>42583</c:v>
                </c:pt>
                <c:pt idx="631">
                  <c:v>42584</c:v>
                </c:pt>
                <c:pt idx="632">
                  <c:v>42585</c:v>
                </c:pt>
                <c:pt idx="633">
                  <c:v>42586</c:v>
                </c:pt>
                <c:pt idx="634">
                  <c:v>42587</c:v>
                </c:pt>
                <c:pt idx="635">
                  <c:v>42590</c:v>
                </c:pt>
                <c:pt idx="636">
                  <c:v>42591</c:v>
                </c:pt>
                <c:pt idx="637">
                  <c:v>42592</c:v>
                </c:pt>
                <c:pt idx="638">
                  <c:v>42593</c:v>
                </c:pt>
                <c:pt idx="639">
                  <c:v>42594</c:v>
                </c:pt>
                <c:pt idx="640">
                  <c:v>42597</c:v>
                </c:pt>
                <c:pt idx="641">
                  <c:v>42598</c:v>
                </c:pt>
                <c:pt idx="642">
                  <c:v>42599</c:v>
                </c:pt>
                <c:pt idx="643">
                  <c:v>42600</c:v>
                </c:pt>
                <c:pt idx="644">
                  <c:v>42601</c:v>
                </c:pt>
                <c:pt idx="645">
                  <c:v>42604</c:v>
                </c:pt>
                <c:pt idx="646">
                  <c:v>42605</c:v>
                </c:pt>
                <c:pt idx="647">
                  <c:v>42606</c:v>
                </c:pt>
                <c:pt idx="648">
                  <c:v>42607</c:v>
                </c:pt>
                <c:pt idx="649">
                  <c:v>42608</c:v>
                </c:pt>
                <c:pt idx="650">
                  <c:v>42611</c:v>
                </c:pt>
                <c:pt idx="651">
                  <c:v>42612</c:v>
                </c:pt>
                <c:pt idx="652">
                  <c:v>42613</c:v>
                </c:pt>
                <c:pt idx="653">
                  <c:v>42614</c:v>
                </c:pt>
                <c:pt idx="654">
                  <c:v>42615</c:v>
                </c:pt>
                <c:pt idx="655">
                  <c:v>42618</c:v>
                </c:pt>
                <c:pt idx="656">
                  <c:v>42619</c:v>
                </c:pt>
                <c:pt idx="657">
                  <c:v>42620</c:v>
                </c:pt>
                <c:pt idx="658">
                  <c:v>42621</c:v>
                </c:pt>
                <c:pt idx="659">
                  <c:v>42622</c:v>
                </c:pt>
                <c:pt idx="660">
                  <c:v>42625</c:v>
                </c:pt>
                <c:pt idx="661">
                  <c:v>42626</c:v>
                </c:pt>
                <c:pt idx="662">
                  <c:v>42627</c:v>
                </c:pt>
                <c:pt idx="663">
                  <c:v>42628</c:v>
                </c:pt>
                <c:pt idx="664">
                  <c:v>42629</c:v>
                </c:pt>
                <c:pt idx="665">
                  <c:v>42632</c:v>
                </c:pt>
                <c:pt idx="666">
                  <c:v>42633</c:v>
                </c:pt>
                <c:pt idx="667">
                  <c:v>42634</c:v>
                </c:pt>
                <c:pt idx="668">
                  <c:v>42635</c:v>
                </c:pt>
                <c:pt idx="669">
                  <c:v>42636</c:v>
                </c:pt>
                <c:pt idx="670">
                  <c:v>42639</c:v>
                </c:pt>
                <c:pt idx="671">
                  <c:v>42640</c:v>
                </c:pt>
                <c:pt idx="672">
                  <c:v>42641</c:v>
                </c:pt>
                <c:pt idx="673">
                  <c:v>42642</c:v>
                </c:pt>
                <c:pt idx="674">
                  <c:v>42643</c:v>
                </c:pt>
                <c:pt idx="675">
                  <c:v>42646</c:v>
                </c:pt>
                <c:pt idx="676">
                  <c:v>42647</c:v>
                </c:pt>
                <c:pt idx="677">
                  <c:v>42648</c:v>
                </c:pt>
                <c:pt idx="678">
                  <c:v>42649</c:v>
                </c:pt>
                <c:pt idx="679">
                  <c:v>42650</c:v>
                </c:pt>
                <c:pt idx="680">
                  <c:v>42653</c:v>
                </c:pt>
                <c:pt idx="681">
                  <c:v>42654</c:v>
                </c:pt>
                <c:pt idx="682">
                  <c:v>42655</c:v>
                </c:pt>
                <c:pt idx="683">
                  <c:v>42656</c:v>
                </c:pt>
                <c:pt idx="684">
                  <c:v>42657</c:v>
                </c:pt>
                <c:pt idx="685">
                  <c:v>42660</c:v>
                </c:pt>
                <c:pt idx="686">
                  <c:v>42661</c:v>
                </c:pt>
                <c:pt idx="687">
                  <c:v>42662</c:v>
                </c:pt>
                <c:pt idx="688">
                  <c:v>42663</c:v>
                </c:pt>
                <c:pt idx="689">
                  <c:v>42664</c:v>
                </c:pt>
                <c:pt idx="690">
                  <c:v>42667</c:v>
                </c:pt>
                <c:pt idx="691">
                  <c:v>42668</c:v>
                </c:pt>
                <c:pt idx="692">
                  <c:v>42669</c:v>
                </c:pt>
                <c:pt idx="693">
                  <c:v>42670</c:v>
                </c:pt>
                <c:pt idx="694">
                  <c:v>42671</c:v>
                </c:pt>
                <c:pt idx="695">
                  <c:v>42674</c:v>
                </c:pt>
                <c:pt idx="696">
                  <c:v>42675</c:v>
                </c:pt>
                <c:pt idx="697">
                  <c:v>42676</c:v>
                </c:pt>
                <c:pt idx="698">
                  <c:v>42677</c:v>
                </c:pt>
                <c:pt idx="699">
                  <c:v>42681</c:v>
                </c:pt>
                <c:pt idx="700">
                  <c:v>42682</c:v>
                </c:pt>
                <c:pt idx="701">
                  <c:v>42683</c:v>
                </c:pt>
                <c:pt idx="702">
                  <c:v>42684</c:v>
                </c:pt>
                <c:pt idx="703">
                  <c:v>42685</c:v>
                </c:pt>
                <c:pt idx="704">
                  <c:v>42688</c:v>
                </c:pt>
                <c:pt idx="705">
                  <c:v>42689</c:v>
                </c:pt>
                <c:pt idx="706">
                  <c:v>42690</c:v>
                </c:pt>
                <c:pt idx="707">
                  <c:v>42691</c:v>
                </c:pt>
                <c:pt idx="708">
                  <c:v>42692</c:v>
                </c:pt>
                <c:pt idx="709">
                  <c:v>42695</c:v>
                </c:pt>
                <c:pt idx="710">
                  <c:v>42696</c:v>
                </c:pt>
                <c:pt idx="711">
                  <c:v>42697</c:v>
                </c:pt>
                <c:pt idx="712">
                  <c:v>42698</c:v>
                </c:pt>
                <c:pt idx="713">
                  <c:v>42699</c:v>
                </c:pt>
                <c:pt idx="714">
                  <c:v>42702</c:v>
                </c:pt>
                <c:pt idx="715">
                  <c:v>42703</c:v>
                </c:pt>
                <c:pt idx="716">
                  <c:v>42704</c:v>
                </c:pt>
                <c:pt idx="717">
                  <c:v>42705</c:v>
                </c:pt>
                <c:pt idx="718">
                  <c:v>42706</c:v>
                </c:pt>
                <c:pt idx="719">
                  <c:v>42709</c:v>
                </c:pt>
                <c:pt idx="720">
                  <c:v>42710</c:v>
                </c:pt>
                <c:pt idx="721">
                  <c:v>42711</c:v>
                </c:pt>
                <c:pt idx="722">
                  <c:v>42712</c:v>
                </c:pt>
                <c:pt idx="723">
                  <c:v>42713</c:v>
                </c:pt>
                <c:pt idx="724">
                  <c:v>42716</c:v>
                </c:pt>
                <c:pt idx="725">
                  <c:v>42717</c:v>
                </c:pt>
                <c:pt idx="726">
                  <c:v>42718</c:v>
                </c:pt>
                <c:pt idx="727">
                  <c:v>42719</c:v>
                </c:pt>
                <c:pt idx="728">
                  <c:v>42720</c:v>
                </c:pt>
                <c:pt idx="729">
                  <c:v>42723</c:v>
                </c:pt>
                <c:pt idx="730">
                  <c:v>42724</c:v>
                </c:pt>
                <c:pt idx="731">
                  <c:v>42725</c:v>
                </c:pt>
                <c:pt idx="732">
                  <c:v>42726</c:v>
                </c:pt>
                <c:pt idx="733">
                  <c:v>42727</c:v>
                </c:pt>
                <c:pt idx="734">
                  <c:v>42730</c:v>
                </c:pt>
                <c:pt idx="735">
                  <c:v>42731</c:v>
                </c:pt>
                <c:pt idx="736">
                  <c:v>42732</c:v>
                </c:pt>
                <c:pt idx="737">
                  <c:v>42733</c:v>
                </c:pt>
                <c:pt idx="738">
                  <c:v>42734</c:v>
                </c:pt>
                <c:pt idx="739">
                  <c:v>42744</c:v>
                </c:pt>
                <c:pt idx="740">
                  <c:v>42745</c:v>
                </c:pt>
                <c:pt idx="741">
                  <c:v>42746</c:v>
                </c:pt>
                <c:pt idx="742">
                  <c:v>42747</c:v>
                </c:pt>
                <c:pt idx="743">
                  <c:v>42748</c:v>
                </c:pt>
                <c:pt idx="744">
                  <c:v>42751</c:v>
                </c:pt>
                <c:pt idx="745">
                  <c:v>42752</c:v>
                </c:pt>
                <c:pt idx="746">
                  <c:v>42753</c:v>
                </c:pt>
                <c:pt idx="747">
                  <c:v>42754</c:v>
                </c:pt>
                <c:pt idx="748">
                  <c:v>42755</c:v>
                </c:pt>
                <c:pt idx="749">
                  <c:v>42758</c:v>
                </c:pt>
                <c:pt idx="750">
                  <c:v>42759</c:v>
                </c:pt>
                <c:pt idx="751">
                  <c:v>42760</c:v>
                </c:pt>
                <c:pt idx="752">
                  <c:v>42761</c:v>
                </c:pt>
                <c:pt idx="753">
                  <c:v>42762</c:v>
                </c:pt>
                <c:pt idx="754">
                  <c:v>42765</c:v>
                </c:pt>
                <c:pt idx="755">
                  <c:v>42766</c:v>
                </c:pt>
                <c:pt idx="756">
                  <c:v>42767</c:v>
                </c:pt>
                <c:pt idx="757">
                  <c:v>42768</c:v>
                </c:pt>
                <c:pt idx="758">
                  <c:v>42769</c:v>
                </c:pt>
                <c:pt idx="759">
                  <c:v>42772</c:v>
                </c:pt>
                <c:pt idx="760">
                  <c:v>42773</c:v>
                </c:pt>
                <c:pt idx="761">
                  <c:v>42774</c:v>
                </c:pt>
                <c:pt idx="762">
                  <c:v>42775</c:v>
                </c:pt>
                <c:pt idx="763">
                  <c:v>42776</c:v>
                </c:pt>
                <c:pt idx="764">
                  <c:v>42779</c:v>
                </c:pt>
                <c:pt idx="765">
                  <c:v>42780</c:v>
                </c:pt>
                <c:pt idx="766">
                  <c:v>42781</c:v>
                </c:pt>
                <c:pt idx="767">
                  <c:v>42782</c:v>
                </c:pt>
                <c:pt idx="768">
                  <c:v>42783</c:v>
                </c:pt>
                <c:pt idx="769">
                  <c:v>42786</c:v>
                </c:pt>
                <c:pt idx="770">
                  <c:v>42787</c:v>
                </c:pt>
                <c:pt idx="771">
                  <c:v>42788</c:v>
                </c:pt>
                <c:pt idx="772">
                  <c:v>42793</c:v>
                </c:pt>
                <c:pt idx="773">
                  <c:v>42794</c:v>
                </c:pt>
                <c:pt idx="774">
                  <c:v>42795</c:v>
                </c:pt>
                <c:pt idx="775">
                  <c:v>42796</c:v>
                </c:pt>
                <c:pt idx="776">
                  <c:v>42797</c:v>
                </c:pt>
                <c:pt idx="777">
                  <c:v>42800</c:v>
                </c:pt>
                <c:pt idx="778">
                  <c:v>42801</c:v>
                </c:pt>
                <c:pt idx="779">
                  <c:v>42803</c:v>
                </c:pt>
                <c:pt idx="780">
                  <c:v>42804</c:v>
                </c:pt>
                <c:pt idx="781">
                  <c:v>42807</c:v>
                </c:pt>
                <c:pt idx="782">
                  <c:v>42808</c:v>
                </c:pt>
                <c:pt idx="783">
                  <c:v>42809</c:v>
                </c:pt>
                <c:pt idx="784">
                  <c:v>42810</c:v>
                </c:pt>
                <c:pt idx="785">
                  <c:v>42811</c:v>
                </c:pt>
                <c:pt idx="786">
                  <c:v>42814</c:v>
                </c:pt>
                <c:pt idx="787">
                  <c:v>42815</c:v>
                </c:pt>
                <c:pt idx="788">
                  <c:v>42816</c:v>
                </c:pt>
                <c:pt idx="789">
                  <c:v>42817</c:v>
                </c:pt>
                <c:pt idx="790">
                  <c:v>42818</c:v>
                </c:pt>
                <c:pt idx="791">
                  <c:v>42821</c:v>
                </c:pt>
                <c:pt idx="792">
                  <c:v>42822</c:v>
                </c:pt>
                <c:pt idx="793">
                  <c:v>42823</c:v>
                </c:pt>
                <c:pt idx="794">
                  <c:v>42824</c:v>
                </c:pt>
                <c:pt idx="795">
                  <c:v>42825</c:v>
                </c:pt>
                <c:pt idx="796">
                  <c:v>42828</c:v>
                </c:pt>
                <c:pt idx="797">
                  <c:v>42829</c:v>
                </c:pt>
                <c:pt idx="798">
                  <c:v>42830</c:v>
                </c:pt>
                <c:pt idx="799">
                  <c:v>42831</c:v>
                </c:pt>
                <c:pt idx="800">
                  <c:v>42832</c:v>
                </c:pt>
                <c:pt idx="801">
                  <c:v>42835</c:v>
                </c:pt>
                <c:pt idx="802">
                  <c:v>42836</c:v>
                </c:pt>
                <c:pt idx="803">
                  <c:v>42837</c:v>
                </c:pt>
                <c:pt idx="804">
                  <c:v>42838</c:v>
                </c:pt>
                <c:pt idx="805">
                  <c:v>42839</c:v>
                </c:pt>
                <c:pt idx="806">
                  <c:v>42842</c:v>
                </c:pt>
                <c:pt idx="807">
                  <c:v>42843</c:v>
                </c:pt>
                <c:pt idx="808">
                  <c:v>42844</c:v>
                </c:pt>
                <c:pt idx="809">
                  <c:v>42845</c:v>
                </c:pt>
                <c:pt idx="810">
                  <c:v>42846</c:v>
                </c:pt>
                <c:pt idx="811">
                  <c:v>42849</c:v>
                </c:pt>
                <c:pt idx="812">
                  <c:v>42850</c:v>
                </c:pt>
                <c:pt idx="813">
                  <c:v>42851</c:v>
                </c:pt>
                <c:pt idx="814">
                  <c:v>42852</c:v>
                </c:pt>
                <c:pt idx="815">
                  <c:v>42853</c:v>
                </c:pt>
                <c:pt idx="816">
                  <c:v>42857</c:v>
                </c:pt>
                <c:pt idx="817">
                  <c:v>42858</c:v>
                </c:pt>
                <c:pt idx="818">
                  <c:v>42859</c:v>
                </c:pt>
                <c:pt idx="819">
                  <c:v>42860</c:v>
                </c:pt>
                <c:pt idx="820">
                  <c:v>42865</c:v>
                </c:pt>
                <c:pt idx="821">
                  <c:v>42866</c:v>
                </c:pt>
                <c:pt idx="822">
                  <c:v>42867</c:v>
                </c:pt>
                <c:pt idx="823">
                  <c:v>42870</c:v>
                </c:pt>
                <c:pt idx="824">
                  <c:v>42871</c:v>
                </c:pt>
                <c:pt idx="825">
                  <c:v>42872</c:v>
                </c:pt>
                <c:pt idx="826">
                  <c:v>42873</c:v>
                </c:pt>
                <c:pt idx="827">
                  <c:v>42874</c:v>
                </c:pt>
                <c:pt idx="828">
                  <c:v>42877</c:v>
                </c:pt>
                <c:pt idx="829">
                  <c:v>42878</c:v>
                </c:pt>
                <c:pt idx="830">
                  <c:v>42879</c:v>
                </c:pt>
                <c:pt idx="831">
                  <c:v>42880</c:v>
                </c:pt>
                <c:pt idx="832">
                  <c:v>42881</c:v>
                </c:pt>
                <c:pt idx="833">
                  <c:v>42884</c:v>
                </c:pt>
                <c:pt idx="834">
                  <c:v>42885</c:v>
                </c:pt>
                <c:pt idx="835">
                  <c:v>42886</c:v>
                </c:pt>
                <c:pt idx="836">
                  <c:v>42887</c:v>
                </c:pt>
                <c:pt idx="837">
                  <c:v>42888</c:v>
                </c:pt>
                <c:pt idx="838">
                  <c:v>42891</c:v>
                </c:pt>
                <c:pt idx="839">
                  <c:v>42892</c:v>
                </c:pt>
                <c:pt idx="840">
                  <c:v>42893</c:v>
                </c:pt>
                <c:pt idx="841">
                  <c:v>42894</c:v>
                </c:pt>
                <c:pt idx="842">
                  <c:v>42895</c:v>
                </c:pt>
                <c:pt idx="843">
                  <c:v>42899</c:v>
                </c:pt>
                <c:pt idx="844">
                  <c:v>42900</c:v>
                </c:pt>
                <c:pt idx="845">
                  <c:v>42901</c:v>
                </c:pt>
                <c:pt idx="846">
                  <c:v>42902</c:v>
                </c:pt>
                <c:pt idx="847">
                  <c:v>42905</c:v>
                </c:pt>
                <c:pt idx="848">
                  <c:v>42906</c:v>
                </c:pt>
                <c:pt idx="849">
                  <c:v>42907</c:v>
                </c:pt>
                <c:pt idx="850">
                  <c:v>42908</c:v>
                </c:pt>
                <c:pt idx="851">
                  <c:v>42909</c:v>
                </c:pt>
                <c:pt idx="852">
                  <c:v>42912</c:v>
                </c:pt>
                <c:pt idx="853">
                  <c:v>42913</c:v>
                </c:pt>
                <c:pt idx="854">
                  <c:v>42914</c:v>
                </c:pt>
                <c:pt idx="855">
                  <c:v>42915</c:v>
                </c:pt>
                <c:pt idx="856">
                  <c:v>42916</c:v>
                </c:pt>
                <c:pt idx="857">
                  <c:v>42919</c:v>
                </c:pt>
                <c:pt idx="858">
                  <c:v>42920</c:v>
                </c:pt>
                <c:pt idx="859">
                  <c:v>42921</c:v>
                </c:pt>
                <c:pt idx="860">
                  <c:v>42922</c:v>
                </c:pt>
                <c:pt idx="861">
                  <c:v>42923</c:v>
                </c:pt>
                <c:pt idx="862">
                  <c:v>42926</c:v>
                </c:pt>
                <c:pt idx="863">
                  <c:v>42927</c:v>
                </c:pt>
                <c:pt idx="864">
                  <c:v>42928</c:v>
                </c:pt>
                <c:pt idx="865">
                  <c:v>42929</c:v>
                </c:pt>
                <c:pt idx="866">
                  <c:v>42930</c:v>
                </c:pt>
                <c:pt idx="867">
                  <c:v>42933</c:v>
                </c:pt>
                <c:pt idx="868">
                  <c:v>42934</c:v>
                </c:pt>
                <c:pt idx="869">
                  <c:v>42935</c:v>
                </c:pt>
                <c:pt idx="870">
                  <c:v>42936</c:v>
                </c:pt>
                <c:pt idx="871">
                  <c:v>42937</c:v>
                </c:pt>
                <c:pt idx="872">
                  <c:v>42940</c:v>
                </c:pt>
                <c:pt idx="873">
                  <c:v>42941</c:v>
                </c:pt>
                <c:pt idx="874">
                  <c:v>42942</c:v>
                </c:pt>
                <c:pt idx="875">
                  <c:v>42943</c:v>
                </c:pt>
                <c:pt idx="876">
                  <c:v>42944</c:v>
                </c:pt>
                <c:pt idx="877">
                  <c:v>42947</c:v>
                </c:pt>
                <c:pt idx="878">
                  <c:v>42948</c:v>
                </c:pt>
                <c:pt idx="879">
                  <c:v>42949</c:v>
                </c:pt>
                <c:pt idx="880">
                  <c:v>42950</c:v>
                </c:pt>
                <c:pt idx="881">
                  <c:v>42951</c:v>
                </c:pt>
                <c:pt idx="882">
                  <c:v>42954</c:v>
                </c:pt>
                <c:pt idx="883">
                  <c:v>42955</c:v>
                </c:pt>
                <c:pt idx="884">
                  <c:v>42956</c:v>
                </c:pt>
                <c:pt idx="885">
                  <c:v>42957</c:v>
                </c:pt>
                <c:pt idx="886">
                  <c:v>42958</c:v>
                </c:pt>
                <c:pt idx="887">
                  <c:v>42961</c:v>
                </c:pt>
                <c:pt idx="888">
                  <c:v>42962</c:v>
                </c:pt>
                <c:pt idx="889">
                  <c:v>42963</c:v>
                </c:pt>
                <c:pt idx="890">
                  <c:v>42964</c:v>
                </c:pt>
                <c:pt idx="891">
                  <c:v>42965</c:v>
                </c:pt>
                <c:pt idx="892">
                  <c:v>42968</c:v>
                </c:pt>
                <c:pt idx="893">
                  <c:v>42969</c:v>
                </c:pt>
                <c:pt idx="894">
                  <c:v>42970</c:v>
                </c:pt>
                <c:pt idx="895">
                  <c:v>42971</c:v>
                </c:pt>
                <c:pt idx="896">
                  <c:v>42972</c:v>
                </c:pt>
                <c:pt idx="897">
                  <c:v>42975</c:v>
                </c:pt>
                <c:pt idx="898">
                  <c:v>42976</c:v>
                </c:pt>
                <c:pt idx="899">
                  <c:v>42977</c:v>
                </c:pt>
                <c:pt idx="900">
                  <c:v>42978</c:v>
                </c:pt>
                <c:pt idx="901">
                  <c:v>42979</c:v>
                </c:pt>
                <c:pt idx="902">
                  <c:v>42982</c:v>
                </c:pt>
                <c:pt idx="903">
                  <c:v>42983</c:v>
                </c:pt>
                <c:pt idx="904">
                  <c:v>42984</c:v>
                </c:pt>
                <c:pt idx="905">
                  <c:v>42985</c:v>
                </c:pt>
                <c:pt idx="906">
                  <c:v>42986</c:v>
                </c:pt>
                <c:pt idx="907">
                  <c:v>42989</c:v>
                </c:pt>
                <c:pt idx="908">
                  <c:v>42990</c:v>
                </c:pt>
                <c:pt idx="909">
                  <c:v>42991</c:v>
                </c:pt>
                <c:pt idx="910">
                  <c:v>42992</c:v>
                </c:pt>
                <c:pt idx="911">
                  <c:v>42993</c:v>
                </c:pt>
                <c:pt idx="912">
                  <c:v>42996</c:v>
                </c:pt>
                <c:pt idx="913">
                  <c:v>42997</c:v>
                </c:pt>
                <c:pt idx="914">
                  <c:v>42998</c:v>
                </c:pt>
                <c:pt idx="915">
                  <c:v>42999</c:v>
                </c:pt>
                <c:pt idx="916">
                  <c:v>43000</c:v>
                </c:pt>
                <c:pt idx="917">
                  <c:v>43003</c:v>
                </c:pt>
                <c:pt idx="918">
                  <c:v>43004</c:v>
                </c:pt>
                <c:pt idx="919">
                  <c:v>43005</c:v>
                </c:pt>
                <c:pt idx="920">
                  <c:v>43006</c:v>
                </c:pt>
                <c:pt idx="921">
                  <c:v>43007</c:v>
                </c:pt>
                <c:pt idx="922">
                  <c:v>43010</c:v>
                </c:pt>
                <c:pt idx="923">
                  <c:v>43011</c:v>
                </c:pt>
                <c:pt idx="924">
                  <c:v>43012</c:v>
                </c:pt>
                <c:pt idx="925">
                  <c:v>43013</c:v>
                </c:pt>
                <c:pt idx="926">
                  <c:v>43014</c:v>
                </c:pt>
                <c:pt idx="927">
                  <c:v>43017</c:v>
                </c:pt>
                <c:pt idx="928">
                  <c:v>43018</c:v>
                </c:pt>
                <c:pt idx="929">
                  <c:v>43019</c:v>
                </c:pt>
                <c:pt idx="930">
                  <c:v>43020</c:v>
                </c:pt>
                <c:pt idx="931">
                  <c:v>43021</c:v>
                </c:pt>
                <c:pt idx="932">
                  <c:v>43024</c:v>
                </c:pt>
                <c:pt idx="933">
                  <c:v>43025</c:v>
                </c:pt>
                <c:pt idx="934">
                  <c:v>43026</c:v>
                </c:pt>
                <c:pt idx="935">
                  <c:v>43027</c:v>
                </c:pt>
                <c:pt idx="936">
                  <c:v>43028</c:v>
                </c:pt>
                <c:pt idx="937">
                  <c:v>43031</c:v>
                </c:pt>
                <c:pt idx="938">
                  <c:v>43032</c:v>
                </c:pt>
                <c:pt idx="939">
                  <c:v>43033</c:v>
                </c:pt>
                <c:pt idx="940">
                  <c:v>43034</c:v>
                </c:pt>
                <c:pt idx="941">
                  <c:v>43035</c:v>
                </c:pt>
                <c:pt idx="942">
                  <c:v>43038</c:v>
                </c:pt>
                <c:pt idx="943">
                  <c:v>43039</c:v>
                </c:pt>
                <c:pt idx="944">
                  <c:v>43040</c:v>
                </c:pt>
                <c:pt idx="945">
                  <c:v>43041</c:v>
                </c:pt>
                <c:pt idx="946">
                  <c:v>43042</c:v>
                </c:pt>
                <c:pt idx="947">
                  <c:v>43046</c:v>
                </c:pt>
                <c:pt idx="948">
                  <c:v>43047</c:v>
                </c:pt>
                <c:pt idx="949">
                  <c:v>43048</c:v>
                </c:pt>
                <c:pt idx="950">
                  <c:v>43049</c:v>
                </c:pt>
                <c:pt idx="951">
                  <c:v>43052</c:v>
                </c:pt>
                <c:pt idx="952">
                  <c:v>43053</c:v>
                </c:pt>
                <c:pt idx="953">
                  <c:v>43054</c:v>
                </c:pt>
                <c:pt idx="954">
                  <c:v>43055</c:v>
                </c:pt>
                <c:pt idx="955">
                  <c:v>43056</c:v>
                </c:pt>
                <c:pt idx="956">
                  <c:v>43059</c:v>
                </c:pt>
                <c:pt idx="957">
                  <c:v>43060</c:v>
                </c:pt>
                <c:pt idx="958">
                  <c:v>43061</c:v>
                </c:pt>
                <c:pt idx="959">
                  <c:v>43062</c:v>
                </c:pt>
                <c:pt idx="960">
                  <c:v>43063</c:v>
                </c:pt>
                <c:pt idx="961">
                  <c:v>43066</c:v>
                </c:pt>
                <c:pt idx="962">
                  <c:v>43067</c:v>
                </c:pt>
                <c:pt idx="963">
                  <c:v>43068</c:v>
                </c:pt>
                <c:pt idx="964">
                  <c:v>43069</c:v>
                </c:pt>
                <c:pt idx="965">
                  <c:v>43070</c:v>
                </c:pt>
                <c:pt idx="966">
                  <c:v>43073</c:v>
                </c:pt>
                <c:pt idx="967">
                  <c:v>43074</c:v>
                </c:pt>
                <c:pt idx="968">
                  <c:v>43075</c:v>
                </c:pt>
                <c:pt idx="969">
                  <c:v>43076</c:v>
                </c:pt>
                <c:pt idx="970">
                  <c:v>43077</c:v>
                </c:pt>
                <c:pt idx="971">
                  <c:v>43080</c:v>
                </c:pt>
                <c:pt idx="972">
                  <c:v>43081</c:v>
                </c:pt>
                <c:pt idx="973">
                  <c:v>43082</c:v>
                </c:pt>
                <c:pt idx="974">
                  <c:v>43083</c:v>
                </c:pt>
                <c:pt idx="975">
                  <c:v>43084</c:v>
                </c:pt>
                <c:pt idx="976">
                  <c:v>43087</c:v>
                </c:pt>
                <c:pt idx="977">
                  <c:v>43088</c:v>
                </c:pt>
                <c:pt idx="978">
                  <c:v>43089</c:v>
                </c:pt>
                <c:pt idx="979">
                  <c:v>43090</c:v>
                </c:pt>
                <c:pt idx="980">
                  <c:v>43091</c:v>
                </c:pt>
                <c:pt idx="981">
                  <c:v>43094</c:v>
                </c:pt>
                <c:pt idx="982">
                  <c:v>43095</c:v>
                </c:pt>
                <c:pt idx="983">
                  <c:v>43096</c:v>
                </c:pt>
                <c:pt idx="984">
                  <c:v>43097</c:v>
                </c:pt>
                <c:pt idx="985">
                  <c:v>43109</c:v>
                </c:pt>
                <c:pt idx="986">
                  <c:v>43110</c:v>
                </c:pt>
                <c:pt idx="987">
                  <c:v>43111</c:v>
                </c:pt>
                <c:pt idx="988">
                  <c:v>43112</c:v>
                </c:pt>
                <c:pt idx="989">
                  <c:v>43115</c:v>
                </c:pt>
                <c:pt idx="990">
                  <c:v>43116</c:v>
                </c:pt>
                <c:pt idx="991">
                  <c:v>43117</c:v>
                </c:pt>
                <c:pt idx="992">
                  <c:v>43118</c:v>
                </c:pt>
                <c:pt idx="993">
                  <c:v>43119</c:v>
                </c:pt>
                <c:pt idx="994">
                  <c:v>43122</c:v>
                </c:pt>
                <c:pt idx="995">
                  <c:v>43123</c:v>
                </c:pt>
                <c:pt idx="996">
                  <c:v>43124</c:v>
                </c:pt>
                <c:pt idx="997">
                  <c:v>43125</c:v>
                </c:pt>
                <c:pt idx="998">
                  <c:v>43126</c:v>
                </c:pt>
                <c:pt idx="999">
                  <c:v>43129</c:v>
                </c:pt>
                <c:pt idx="1000">
                  <c:v>43130</c:v>
                </c:pt>
                <c:pt idx="1001">
                  <c:v>43131</c:v>
                </c:pt>
                <c:pt idx="1002">
                  <c:v>43132</c:v>
                </c:pt>
                <c:pt idx="1003">
                  <c:v>43133</c:v>
                </c:pt>
                <c:pt idx="1004">
                  <c:v>43136</c:v>
                </c:pt>
                <c:pt idx="1005">
                  <c:v>43137</c:v>
                </c:pt>
                <c:pt idx="1006">
                  <c:v>43138</c:v>
                </c:pt>
                <c:pt idx="1007">
                  <c:v>43139</c:v>
                </c:pt>
                <c:pt idx="1008">
                  <c:v>43140</c:v>
                </c:pt>
                <c:pt idx="1009">
                  <c:v>43143</c:v>
                </c:pt>
                <c:pt idx="1010">
                  <c:v>43144</c:v>
                </c:pt>
                <c:pt idx="1011">
                  <c:v>43145</c:v>
                </c:pt>
                <c:pt idx="1012">
                  <c:v>43146</c:v>
                </c:pt>
                <c:pt idx="1013">
                  <c:v>43147</c:v>
                </c:pt>
                <c:pt idx="1014">
                  <c:v>43150</c:v>
                </c:pt>
                <c:pt idx="1015">
                  <c:v>43151</c:v>
                </c:pt>
                <c:pt idx="1016">
                  <c:v>43152</c:v>
                </c:pt>
                <c:pt idx="1017">
                  <c:v>43153</c:v>
                </c:pt>
                <c:pt idx="1018">
                  <c:v>43157</c:v>
                </c:pt>
                <c:pt idx="1019">
                  <c:v>43158</c:v>
                </c:pt>
                <c:pt idx="1020">
                  <c:v>43159</c:v>
                </c:pt>
                <c:pt idx="1021">
                  <c:v>43160</c:v>
                </c:pt>
                <c:pt idx="1022">
                  <c:v>43161</c:v>
                </c:pt>
                <c:pt idx="1023">
                  <c:v>43164</c:v>
                </c:pt>
                <c:pt idx="1024">
                  <c:v>43165</c:v>
                </c:pt>
                <c:pt idx="1025">
                  <c:v>43166</c:v>
                </c:pt>
                <c:pt idx="1026">
                  <c:v>43171</c:v>
                </c:pt>
                <c:pt idx="1027">
                  <c:v>43172</c:v>
                </c:pt>
                <c:pt idx="1028">
                  <c:v>43173</c:v>
                </c:pt>
                <c:pt idx="1029">
                  <c:v>43174</c:v>
                </c:pt>
                <c:pt idx="1030">
                  <c:v>43175</c:v>
                </c:pt>
                <c:pt idx="1031">
                  <c:v>43178</c:v>
                </c:pt>
                <c:pt idx="1032">
                  <c:v>43179</c:v>
                </c:pt>
                <c:pt idx="1033">
                  <c:v>43180</c:v>
                </c:pt>
                <c:pt idx="1034">
                  <c:v>43181</c:v>
                </c:pt>
                <c:pt idx="1035">
                  <c:v>43182</c:v>
                </c:pt>
                <c:pt idx="1036">
                  <c:v>43185</c:v>
                </c:pt>
                <c:pt idx="1037">
                  <c:v>43186</c:v>
                </c:pt>
                <c:pt idx="1038">
                  <c:v>43187</c:v>
                </c:pt>
                <c:pt idx="1039">
                  <c:v>43188</c:v>
                </c:pt>
                <c:pt idx="1040">
                  <c:v>43189</c:v>
                </c:pt>
                <c:pt idx="1041">
                  <c:v>43192</c:v>
                </c:pt>
                <c:pt idx="1042">
                  <c:v>43193</c:v>
                </c:pt>
                <c:pt idx="1043">
                  <c:v>43194</c:v>
                </c:pt>
                <c:pt idx="1044">
                  <c:v>43195</c:v>
                </c:pt>
                <c:pt idx="1045">
                  <c:v>43196</c:v>
                </c:pt>
                <c:pt idx="1046">
                  <c:v>43199</c:v>
                </c:pt>
                <c:pt idx="1047">
                  <c:v>43200</c:v>
                </c:pt>
                <c:pt idx="1048">
                  <c:v>43201</c:v>
                </c:pt>
                <c:pt idx="1049">
                  <c:v>43202</c:v>
                </c:pt>
                <c:pt idx="1050">
                  <c:v>43203</c:v>
                </c:pt>
                <c:pt idx="1051">
                  <c:v>43206</c:v>
                </c:pt>
                <c:pt idx="1052">
                  <c:v>43207</c:v>
                </c:pt>
                <c:pt idx="1053">
                  <c:v>43208</c:v>
                </c:pt>
                <c:pt idx="1054">
                  <c:v>43209</c:v>
                </c:pt>
                <c:pt idx="1055">
                  <c:v>43210</c:v>
                </c:pt>
                <c:pt idx="1056">
                  <c:v>43213</c:v>
                </c:pt>
                <c:pt idx="1057">
                  <c:v>43214</c:v>
                </c:pt>
                <c:pt idx="1058">
                  <c:v>43215</c:v>
                </c:pt>
                <c:pt idx="1059">
                  <c:v>43216</c:v>
                </c:pt>
                <c:pt idx="1060">
                  <c:v>43217</c:v>
                </c:pt>
                <c:pt idx="1061">
                  <c:v>43218</c:v>
                </c:pt>
                <c:pt idx="1062">
                  <c:v>43223</c:v>
                </c:pt>
                <c:pt idx="1063">
                  <c:v>43224</c:v>
                </c:pt>
                <c:pt idx="1064">
                  <c:v>43227</c:v>
                </c:pt>
                <c:pt idx="1065">
                  <c:v>43228</c:v>
                </c:pt>
                <c:pt idx="1066">
                  <c:v>43230</c:v>
                </c:pt>
                <c:pt idx="1067">
                  <c:v>43231</c:v>
                </c:pt>
                <c:pt idx="1068">
                  <c:v>43234</c:v>
                </c:pt>
                <c:pt idx="1069">
                  <c:v>43235</c:v>
                </c:pt>
                <c:pt idx="1070">
                  <c:v>43236</c:v>
                </c:pt>
                <c:pt idx="1071">
                  <c:v>43237</c:v>
                </c:pt>
                <c:pt idx="1072">
                  <c:v>43238</c:v>
                </c:pt>
                <c:pt idx="1073">
                  <c:v>43241</c:v>
                </c:pt>
                <c:pt idx="1074">
                  <c:v>43242</c:v>
                </c:pt>
                <c:pt idx="1075">
                  <c:v>43243</c:v>
                </c:pt>
                <c:pt idx="1076">
                  <c:v>43244</c:v>
                </c:pt>
                <c:pt idx="1077">
                  <c:v>43245</c:v>
                </c:pt>
                <c:pt idx="1078">
                  <c:v>43248</c:v>
                </c:pt>
                <c:pt idx="1079">
                  <c:v>43249</c:v>
                </c:pt>
                <c:pt idx="1080">
                  <c:v>43250</c:v>
                </c:pt>
                <c:pt idx="1081">
                  <c:v>43251</c:v>
                </c:pt>
                <c:pt idx="1082">
                  <c:v>43252</c:v>
                </c:pt>
                <c:pt idx="1083">
                  <c:v>43255</c:v>
                </c:pt>
                <c:pt idx="1084">
                  <c:v>43256</c:v>
                </c:pt>
                <c:pt idx="1085">
                  <c:v>43257</c:v>
                </c:pt>
                <c:pt idx="1086">
                  <c:v>43258</c:v>
                </c:pt>
                <c:pt idx="1087">
                  <c:v>43259</c:v>
                </c:pt>
                <c:pt idx="1088">
                  <c:v>43260</c:v>
                </c:pt>
                <c:pt idx="1089">
                  <c:v>43264</c:v>
                </c:pt>
                <c:pt idx="1090">
                  <c:v>43265</c:v>
                </c:pt>
                <c:pt idx="1091">
                  <c:v>43266</c:v>
                </c:pt>
                <c:pt idx="1092">
                  <c:v>43269</c:v>
                </c:pt>
                <c:pt idx="1093">
                  <c:v>43270</c:v>
                </c:pt>
                <c:pt idx="1094">
                  <c:v>43271</c:v>
                </c:pt>
                <c:pt idx="1095">
                  <c:v>43272</c:v>
                </c:pt>
                <c:pt idx="1096">
                  <c:v>43273</c:v>
                </c:pt>
                <c:pt idx="1097">
                  <c:v>43276</c:v>
                </c:pt>
                <c:pt idx="1098">
                  <c:v>43277</c:v>
                </c:pt>
                <c:pt idx="1099">
                  <c:v>43278</c:v>
                </c:pt>
                <c:pt idx="1100">
                  <c:v>43279</c:v>
                </c:pt>
                <c:pt idx="1101">
                  <c:v>43280</c:v>
                </c:pt>
                <c:pt idx="1102">
                  <c:v>43283</c:v>
                </c:pt>
                <c:pt idx="1103">
                  <c:v>43284</c:v>
                </c:pt>
                <c:pt idx="1104">
                  <c:v>43285</c:v>
                </c:pt>
                <c:pt idx="1105">
                  <c:v>43286</c:v>
                </c:pt>
                <c:pt idx="1106">
                  <c:v>43287</c:v>
                </c:pt>
                <c:pt idx="1107">
                  <c:v>43290</c:v>
                </c:pt>
                <c:pt idx="1108">
                  <c:v>43291</c:v>
                </c:pt>
                <c:pt idx="1109">
                  <c:v>43292</c:v>
                </c:pt>
                <c:pt idx="1110">
                  <c:v>43293</c:v>
                </c:pt>
                <c:pt idx="1111">
                  <c:v>43294</c:v>
                </c:pt>
                <c:pt idx="1112">
                  <c:v>43297</c:v>
                </c:pt>
                <c:pt idx="1113">
                  <c:v>43298</c:v>
                </c:pt>
                <c:pt idx="1114">
                  <c:v>43299</c:v>
                </c:pt>
                <c:pt idx="1115">
                  <c:v>43300</c:v>
                </c:pt>
                <c:pt idx="1116">
                  <c:v>43301</c:v>
                </c:pt>
                <c:pt idx="1117">
                  <c:v>43304</c:v>
                </c:pt>
                <c:pt idx="1118">
                  <c:v>43305</c:v>
                </c:pt>
                <c:pt idx="1119">
                  <c:v>43306</c:v>
                </c:pt>
                <c:pt idx="1120">
                  <c:v>43307</c:v>
                </c:pt>
                <c:pt idx="1121">
                  <c:v>43308</c:v>
                </c:pt>
                <c:pt idx="1122">
                  <c:v>43311</c:v>
                </c:pt>
                <c:pt idx="1123">
                  <c:v>43312</c:v>
                </c:pt>
                <c:pt idx="1124">
                  <c:v>43313</c:v>
                </c:pt>
                <c:pt idx="1125">
                  <c:v>43314</c:v>
                </c:pt>
                <c:pt idx="1126">
                  <c:v>43315</c:v>
                </c:pt>
                <c:pt idx="1127">
                  <c:v>43318</c:v>
                </c:pt>
                <c:pt idx="1128">
                  <c:v>43319</c:v>
                </c:pt>
                <c:pt idx="1129">
                  <c:v>43320</c:v>
                </c:pt>
                <c:pt idx="1130">
                  <c:v>43321</c:v>
                </c:pt>
                <c:pt idx="1131">
                  <c:v>43322</c:v>
                </c:pt>
                <c:pt idx="1132">
                  <c:v>43325</c:v>
                </c:pt>
                <c:pt idx="1133">
                  <c:v>43326</c:v>
                </c:pt>
                <c:pt idx="1134">
                  <c:v>43327</c:v>
                </c:pt>
                <c:pt idx="1135">
                  <c:v>43328</c:v>
                </c:pt>
                <c:pt idx="1136">
                  <c:v>43329</c:v>
                </c:pt>
                <c:pt idx="1137">
                  <c:v>43332</c:v>
                </c:pt>
                <c:pt idx="1138">
                  <c:v>43333</c:v>
                </c:pt>
                <c:pt idx="1139">
                  <c:v>43334</c:v>
                </c:pt>
                <c:pt idx="1140">
                  <c:v>43335</c:v>
                </c:pt>
                <c:pt idx="1141">
                  <c:v>43336</c:v>
                </c:pt>
                <c:pt idx="1142">
                  <c:v>43339</c:v>
                </c:pt>
                <c:pt idx="1143">
                  <c:v>43340</c:v>
                </c:pt>
                <c:pt idx="1144">
                  <c:v>43341</c:v>
                </c:pt>
                <c:pt idx="1145">
                  <c:v>43342</c:v>
                </c:pt>
                <c:pt idx="1146">
                  <c:v>43343</c:v>
                </c:pt>
                <c:pt idx="1147">
                  <c:v>43346</c:v>
                </c:pt>
                <c:pt idx="1148">
                  <c:v>43347</c:v>
                </c:pt>
                <c:pt idx="1149">
                  <c:v>43348</c:v>
                </c:pt>
                <c:pt idx="1150">
                  <c:v>43349</c:v>
                </c:pt>
                <c:pt idx="1151">
                  <c:v>43350</c:v>
                </c:pt>
                <c:pt idx="1152">
                  <c:v>43353</c:v>
                </c:pt>
                <c:pt idx="1153">
                  <c:v>43354</c:v>
                </c:pt>
                <c:pt idx="1154">
                  <c:v>43355</c:v>
                </c:pt>
                <c:pt idx="1155">
                  <c:v>43356</c:v>
                </c:pt>
                <c:pt idx="1156">
                  <c:v>43357</c:v>
                </c:pt>
                <c:pt idx="1157">
                  <c:v>43360</c:v>
                </c:pt>
                <c:pt idx="1158">
                  <c:v>43361</c:v>
                </c:pt>
                <c:pt idx="1159">
                  <c:v>43362</c:v>
                </c:pt>
                <c:pt idx="1160">
                  <c:v>43363</c:v>
                </c:pt>
                <c:pt idx="1161">
                  <c:v>43364</c:v>
                </c:pt>
                <c:pt idx="1162">
                  <c:v>43365</c:v>
                </c:pt>
                <c:pt idx="1163">
                  <c:v>43366</c:v>
                </c:pt>
                <c:pt idx="1164">
                  <c:v>43367</c:v>
                </c:pt>
                <c:pt idx="1165">
                  <c:v>43368</c:v>
                </c:pt>
                <c:pt idx="1166">
                  <c:v>43369</c:v>
                </c:pt>
                <c:pt idx="1167">
                  <c:v>43370</c:v>
                </c:pt>
                <c:pt idx="1168">
                  <c:v>43371</c:v>
                </c:pt>
                <c:pt idx="1169">
                  <c:v>43372</c:v>
                </c:pt>
                <c:pt idx="1170">
                  <c:v>43373</c:v>
                </c:pt>
                <c:pt idx="1171">
                  <c:v>43374</c:v>
                </c:pt>
                <c:pt idx="1172">
                  <c:v>43375</c:v>
                </c:pt>
                <c:pt idx="1173">
                  <c:v>43376</c:v>
                </c:pt>
                <c:pt idx="1174">
                  <c:v>43377</c:v>
                </c:pt>
                <c:pt idx="1175">
                  <c:v>43378</c:v>
                </c:pt>
                <c:pt idx="1176">
                  <c:v>43379</c:v>
                </c:pt>
                <c:pt idx="1177">
                  <c:v>43380</c:v>
                </c:pt>
                <c:pt idx="1178">
                  <c:v>43381</c:v>
                </c:pt>
                <c:pt idx="1179">
                  <c:v>43382</c:v>
                </c:pt>
                <c:pt idx="1180">
                  <c:v>43383</c:v>
                </c:pt>
                <c:pt idx="1181">
                  <c:v>43384</c:v>
                </c:pt>
                <c:pt idx="1182">
                  <c:v>43385</c:v>
                </c:pt>
                <c:pt idx="1183">
                  <c:v>43386</c:v>
                </c:pt>
                <c:pt idx="1184">
                  <c:v>43387</c:v>
                </c:pt>
                <c:pt idx="1185">
                  <c:v>43388</c:v>
                </c:pt>
                <c:pt idx="1186">
                  <c:v>43389</c:v>
                </c:pt>
                <c:pt idx="1187">
                  <c:v>43390</c:v>
                </c:pt>
                <c:pt idx="1188">
                  <c:v>43391</c:v>
                </c:pt>
                <c:pt idx="1189">
                  <c:v>43392</c:v>
                </c:pt>
                <c:pt idx="1190">
                  <c:v>43393</c:v>
                </c:pt>
                <c:pt idx="1191">
                  <c:v>43394</c:v>
                </c:pt>
                <c:pt idx="1192">
                  <c:v>43395</c:v>
                </c:pt>
                <c:pt idx="1193">
                  <c:v>43396</c:v>
                </c:pt>
                <c:pt idx="1194">
                  <c:v>43397</c:v>
                </c:pt>
                <c:pt idx="1195">
                  <c:v>43398</c:v>
                </c:pt>
                <c:pt idx="1196">
                  <c:v>43399</c:v>
                </c:pt>
                <c:pt idx="1197">
                  <c:v>43400</c:v>
                </c:pt>
                <c:pt idx="1198">
                  <c:v>43401</c:v>
                </c:pt>
                <c:pt idx="1199">
                  <c:v>43402</c:v>
                </c:pt>
                <c:pt idx="1200">
                  <c:v>43403</c:v>
                </c:pt>
                <c:pt idx="1201">
                  <c:v>43404</c:v>
                </c:pt>
                <c:pt idx="1202">
                  <c:v>43405</c:v>
                </c:pt>
                <c:pt idx="1203">
                  <c:v>43406</c:v>
                </c:pt>
                <c:pt idx="1204">
                  <c:v>43407</c:v>
                </c:pt>
                <c:pt idx="1205">
                  <c:v>43408</c:v>
                </c:pt>
                <c:pt idx="1206">
                  <c:v>43409</c:v>
                </c:pt>
                <c:pt idx="1207">
                  <c:v>43410</c:v>
                </c:pt>
                <c:pt idx="1208">
                  <c:v>43411</c:v>
                </c:pt>
                <c:pt idx="1209">
                  <c:v>43412</c:v>
                </c:pt>
                <c:pt idx="1210">
                  <c:v>43413</c:v>
                </c:pt>
                <c:pt idx="1211">
                  <c:v>43414</c:v>
                </c:pt>
                <c:pt idx="1212">
                  <c:v>43415</c:v>
                </c:pt>
                <c:pt idx="1213">
                  <c:v>43416</c:v>
                </c:pt>
                <c:pt idx="1214">
                  <c:v>43417</c:v>
                </c:pt>
                <c:pt idx="1215">
                  <c:v>43418</c:v>
                </c:pt>
                <c:pt idx="1216">
                  <c:v>43419</c:v>
                </c:pt>
                <c:pt idx="1217">
                  <c:v>43420</c:v>
                </c:pt>
                <c:pt idx="1218">
                  <c:v>43421</c:v>
                </c:pt>
                <c:pt idx="1219">
                  <c:v>43422</c:v>
                </c:pt>
                <c:pt idx="1220">
                  <c:v>43423</c:v>
                </c:pt>
                <c:pt idx="1221">
                  <c:v>43424</c:v>
                </c:pt>
                <c:pt idx="1222">
                  <c:v>43425</c:v>
                </c:pt>
                <c:pt idx="1223">
                  <c:v>43426</c:v>
                </c:pt>
                <c:pt idx="1224">
                  <c:v>43427</c:v>
                </c:pt>
                <c:pt idx="1225">
                  <c:v>43428</c:v>
                </c:pt>
                <c:pt idx="1226">
                  <c:v>43429</c:v>
                </c:pt>
                <c:pt idx="1227">
                  <c:v>43430</c:v>
                </c:pt>
                <c:pt idx="1228">
                  <c:v>43431</c:v>
                </c:pt>
                <c:pt idx="1229">
                  <c:v>43432</c:v>
                </c:pt>
                <c:pt idx="1230">
                  <c:v>43433</c:v>
                </c:pt>
                <c:pt idx="1231">
                  <c:v>43434</c:v>
                </c:pt>
                <c:pt idx="1232">
                  <c:v>43435</c:v>
                </c:pt>
                <c:pt idx="1233">
                  <c:v>43436</c:v>
                </c:pt>
                <c:pt idx="1234">
                  <c:v>43437</c:v>
                </c:pt>
                <c:pt idx="1235">
                  <c:v>43438</c:v>
                </c:pt>
                <c:pt idx="1236">
                  <c:v>43439</c:v>
                </c:pt>
                <c:pt idx="1237">
                  <c:v>43440</c:v>
                </c:pt>
                <c:pt idx="1238">
                  <c:v>43441</c:v>
                </c:pt>
                <c:pt idx="1239">
                  <c:v>43442</c:v>
                </c:pt>
                <c:pt idx="1240">
                  <c:v>43443</c:v>
                </c:pt>
                <c:pt idx="1241">
                  <c:v>43444</c:v>
                </c:pt>
                <c:pt idx="1242">
                  <c:v>43445</c:v>
                </c:pt>
                <c:pt idx="1243">
                  <c:v>43446</c:v>
                </c:pt>
                <c:pt idx="1244">
                  <c:v>43447</c:v>
                </c:pt>
                <c:pt idx="1245">
                  <c:v>43448</c:v>
                </c:pt>
                <c:pt idx="1246">
                  <c:v>43449</c:v>
                </c:pt>
                <c:pt idx="1247">
                  <c:v>43450</c:v>
                </c:pt>
                <c:pt idx="1248">
                  <c:v>43451</c:v>
                </c:pt>
                <c:pt idx="1249">
                  <c:v>43452</c:v>
                </c:pt>
                <c:pt idx="1250">
                  <c:v>43453</c:v>
                </c:pt>
                <c:pt idx="1251">
                  <c:v>43454</c:v>
                </c:pt>
                <c:pt idx="1252">
                  <c:v>43455</c:v>
                </c:pt>
                <c:pt idx="1253">
                  <c:v>43456</c:v>
                </c:pt>
                <c:pt idx="1254">
                  <c:v>43457</c:v>
                </c:pt>
                <c:pt idx="1255">
                  <c:v>43458</c:v>
                </c:pt>
                <c:pt idx="1256">
                  <c:v>43459</c:v>
                </c:pt>
                <c:pt idx="1257">
                  <c:v>43460</c:v>
                </c:pt>
                <c:pt idx="1258">
                  <c:v>43461</c:v>
                </c:pt>
                <c:pt idx="1259">
                  <c:v>43462</c:v>
                </c:pt>
                <c:pt idx="1260">
                  <c:v>43463</c:v>
                </c:pt>
                <c:pt idx="1261">
                  <c:v>43464</c:v>
                </c:pt>
                <c:pt idx="1262">
                  <c:v>43465</c:v>
                </c:pt>
                <c:pt idx="1263">
                  <c:v>43466</c:v>
                </c:pt>
                <c:pt idx="1264">
                  <c:v>43467</c:v>
                </c:pt>
                <c:pt idx="1265">
                  <c:v>43468</c:v>
                </c:pt>
                <c:pt idx="1266">
                  <c:v>43469</c:v>
                </c:pt>
                <c:pt idx="1267">
                  <c:v>43470</c:v>
                </c:pt>
                <c:pt idx="1268">
                  <c:v>43471</c:v>
                </c:pt>
                <c:pt idx="1269">
                  <c:v>43472</c:v>
                </c:pt>
                <c:pt idx="1270">
                  <c:v>43473</c:v>
                </c:pt>
                <c:pt idx="1271">
                  <c:v>43474</c:v>
                </c:pt>
                <c:pt idx="1272">
                  <c:v>43475</c:v>
                </c:pt>
                <c:pt idx="1273">
                  <c:v>43476</c:v>
                </c:pt>
                <c:pt idx="1274">
                  <c:v>43477</c:v>
                </c:pt>
                <c:pt idx="1275">
                  <c:v>43478</c:v>
                </c:pt>
                <c:pt idx="1276">
                  <c:v>43479</c:v>
                </c:pt>
                <c:pt idx="1277">
                  <c:v>43480</c:v>
                </c:pt>
                <c:pt idx="1278">
                  <c:v>43481</c:v>
                </c:pt>
                <c:pt idx="1279">
                  <c:v>43482</c:v>
                </c:pt>
                <c:pt idx="1280">
                  <c:v>43483</c:v>
                </c:pt>
                <c:pt idx="1281">
                  <c:v>43484</c:v>
                </c:pt>
                <c:pt idx="1282">
                  <c:v>43485</c:v>
                </c:pt>
                <c:pt idx="1283">
                  <c:v>43486</c:v>
                </c:pt>
                <c:pt idx="1284">
                  <c:v>43487</c:v>
                </c:pt>
                <c:pt idx="1285">
                  <c:v>43488</c:v>
                </c:pt>
                <c:pt idx="1286">
                  <c:v>43489</c:v>
                </c:pt>
                <c:pt idx="1287">
                  <c:v>43490</c:v>
                </c:pt>
                <c:pt idx="1288">
                  <c:v>43491</c:v>
                </c:pt>
                <c:pt idx="1289">
                  <c:v>43492</c:v>
                </c:pt>
                <c:pt idx="1290">
                  <c:v>43493</c:v>
                </c:pt>
                <c:pt idx="1291">
                  <c:v>43494</c:v>
                </c:pt>
                <c:pt idx="1292">
                  <c:v>43495</c:v>
                </c:pt>
                <c:pt idx="1293">
                  <c:v>43496</c:v>
                </c:pt>
                <c:pt idx="1294">
                  <c:v>43497</c:v>
                </c:pt>
                <c:pt idx="1295">
                  <c:v>43498</c:v>
                </c:pt>
                <c:pt idx="1296">
                  <c:v>43499</c:v>
                </c:pt>
                <c:pt idx="1297">
                  <c:v>43500</c:v>
                </c:pt>
                <c:pt idx="1298">
                  <c:v>43501</c:v>
                </c:pt>
                <c:pt idx="1299">
                  <c:v>43502</c:v>
                </c:pt>
                <c:pt idx="1300">
                  <c:v>43503</c:v>
                </c:pt>
                <c:pt idx="1301">
                  <c:v>43504</c:v>
                </c:pt>
                <c:pt idx="1302">
                  <c:v>43505</c:v>
                </c:pt>
                <c:pt idx="1303">
                  <c:v>43506</c:v>
                </c:pt>
                <c:pt idx="1304">
                  <c:v>43507</c:v>
                </c:pt>
                <c:pt idx="1305">
                  <c:v>43508</c:v>
                </c:pt>
                <c:pt idx="1306">
                  <c:v>43509</c:v>
                </c:pt>
                <c:pt idx="1307">
                  <c:v>43510</c:v>
                </c:pt>
                <c:pt idx="1308">
                  <c:v>43511</c:v>
                </c:pt>
                <c:pt idx="1309">
                  <c:v>43512</c:v>
                </c:pt>
                <c:pt idx="1310">
                  <c:v>43513</c:v>
                </c:pt>
                <c:pt idx="1311">
                  <c:v>43514</c:v>
                </c:pt>
                <c:pt idx="1312">
                  <c:v>43515</c:v>
                </c:pt>
                <c:pt idx="1313">
                  <c:v>43516</c:v>
                </c:pt>
                <c:pt idx="1314">
                  <c:v>43517</c:v>
                </c:pt>
                <c:pt idx="1315">
                  <c:v>43518</c:v>
                </c:pt>
                <c:pt idx="1316">
                  <c:v>43519</c:v>
                </c:pt>
                <c:pt idx="1317">
                  <c:v>43520</c:v>
                </c:pt>
                <c:pt idx="1318">
                  <c:v>43521</c:v>
                </c:pt>
                <c:pt idx="1319">
                  <c:v>43522</c:v>
                </c:pt>
                <c:pt idx="1320">
                  <c:v>43523</c:v>
                </c:pt>
                <c:pt idx="1321">
                  <c:v>43524</c:v>
                </c:pt>
                <c:pt idx="1322">
                  <c:v>43525</c:v>
                </c:pt>
                <c:pt idx="1323">
                  <c:v>43526</c:v>
                </c:pt>
                <c:pt idx="1324">
                  <c:v>43527</c:v>
                </c:pt>
                <c:pt idx="1325">
                  <c:v>43528</c:v>
                </c:pt>
                <c:pt idx="1326">
                  <c:v>43529</c:v>
                </c:pt>
                <c:pt idx="1327">
                  <c:v>43530</c:v>
                </c:pt>
                <c:pt idx="1328">
                  <c:v>43531</c:v>
                </c:pt>
                <c:pt idx="1329">
                  <c:v>43532</c:v>
                </c:pt>
                <c:pt idx="1330">
                  <c:v>43533</c:v>
                </c:pt>
                <c:pt idx="1331">
                  <c:v>43534</c:v>
                </c:pt>
                <c:pt idx="1332">
                  <c:v>43535</c:v>
                </c:pt>
                <c:pt idx="1333">
                  <c:v>43536</c:v>
                </c:pt>
                <c:pt idx="1334">
                  <c:v>43537</c:v>
                </c:pt>
                <c:pt idx="1335">
                  <c:v>43538</c:v>
                </c:pt>
                <c:pt idx="1336">
                  <c:v>43539</c:v>
                </c:pt>
                <c:pt idx="1337">
                  <c:v>43540</c:v>
                </c:pt>
                <c:pt idx="1338">
                  <c:v>43541</c:v>
                </c:pt>
                <c:pt idx="1339">
                  <c:v>43542</c:v>
                </c:pt>
                <c:pt idx="1340">
                  <c:v>43543</c:v>
                </c:pt>
                <c:pt idx="1341">
                  <c:v>43544</c:v>
                </c:pt>
                <c:pt idx="1342">
                  <c:v>43545</c:v>
                </c:pt>
                <c:pt idx="1343">
                  <c:v>43546</c:v>
                </c:pt>
                <c:pt idx="1344">
                  <c:v>43547</c:v>
                </c:pt>
                <c:pt idx="1345">
                  <c:v>43548</c:v>
                </c:pt>
                <c:pt idx="1346">
                  <c:v>43549</c:v>
                </c:pt>
                <c:pt idx="1347">
                  <c:v>43550</c:v>
                </c:pt>
                <c:pt idx="1348">
                  <c:v>43551</c:v>
                </c:pt>
                <c:pt idx="1349">
                  <c:v>43552</c:v>
                </c:pt>
                <c:pt idx="1350">
                  <c:v>43553</c:v>
                </c:pt>
                <c:pt idx="1351">
                  <c:v>43554</c:v>
                </c:pt>
                <c:pt idx="1352">
                  <c:v>43555</c:v>
                </c:pt>
                <c:pt idx="1353">
                  <c:v>43556</c:v>
                </c:pt>
                <c:pt idx="1354">
                  <c:v>43557</c:v>
                </c:pt>
                <c:pt idx="1355">
                  <c:v>43558</c:v>
                </c:pt>
                <c:pt idx="1356">
                  <c:v>43559</c:v>
                </c:pt>
                <c:pt idx="1357">
                  <c:v>43560</c:v>
                </c:pt>
                <c:pt idx="1358">
                  <c:v>43561</c:v>
                </c:pt>
                <c:pt idx="1359">
                  <c:v>43562</c:v>
                </c:pt>
                <c:pt idx="1360">
                  <c:v>43563</c:v>
                </c:pt>
                <c:pt idx="1361">
                  <c:v>43564</c:v>
                </c:pt>
                <c:pt idx="1362">
                  <c:v>43565</c:v>
                </c:pt>
                <c:pt idx="1363">
                  <c:v>43566</c:v>
                </c:pt>
                <c:pt idx="1364">
                  <c:v>43567</c:v>
                </c:pt>
                <c:pt idx="1365">
                  <c:v>43568</c:v>
                </c:pt>
                <c:pt idx="1366">
                  <c:v>43569</c:v>
                </c:pt>
                <c:pt idx="1367">
                  <c:v>43570</c:v>
                </c:pt>
                <c:pt idx="1368">
                  <c:v>43571</c:v>
                </c:pt>
                <c:pt idx="1369">
                  <c:v>43572</c:v>
                </c:pt>
                <c:pt idx="1370">
                  <c:v>43573</c:v>
                </c:pt>
                <c:pt idx="1371">
                  <c:v>43574</c:v>
                </c:pt>
                <c:pt idx="1372">
                  <c:v>43575</c:v>
                </c:pt>
                <c:pt idx="1373">
                  <c:v>43576</c:v>
                </c:pt>
                <c:pt idx="1374">
                  <c:v>43577</c:v>
                </c:pt>
                <c:pt idx="1375">
                  <c:v>43578</c:v>
                </c:pt>
                <c:pt idx="1376">
                  <c:v>43579</c:v>
                </c:pt>
                <c:pt idx="1377">
                  <c:v>43580</c:v>
                </c:pt>
                <c:pt idx="1378">
                  <c:v>43581</c:v>
                </c:pt>
                <c:pt idx="1379">
                  <c:v>43582</c:v>
                </c:pt>
                <c:pt idx="1380">
                  <c:v>43583</c:v>
                </c:pt>
                <c:pt idx="1381">
                  <c:v>43584</c:v>
                </c:pt>
                <c:pt idx="1382">
                  <c:v>43585</c:v>
                </c:pt>
                <c:pt idx="1383">
                  <c:v>43586</c:v>
                </c:pt>
                <c:pt idx="1384">
                  <c:v>43587</c:v>
                </c:pt>
                <c:pt idx="1385">
                  <c:v>43588</c:v>
                </c:pt>
                <c:pt idx="1386">
                  <c:v>43589</c:v>
                </c:pt>
                <c:pt idx="1387">
                  <c:v>43590</c:v>
                </c:pt>
                <c:pt idx="1388">
                  <c:v>43591</c:v>
                </c:pt>
                <c:pt idx="1389">
                  <c:v>43592</c:v>
                </c:pt>
                <c:pt idx="1390">
                  <c:v>43593</c:v>
                </c:pt>
                <c:pt idx="1391">
                  <c:v>43594</c:v>
                </c:pt>
                <c:pt idx="1392">
                  <c:v>43595</c:v>
                </c:pt>
                <c:pt idx="1393">
                  <c:v>43596</c:v>
                </c:pt>
                <c:pt idx="1394">
                  <c:v>43597</c:v>
                </c:pt>
                <c:pt idx="1395">
                  <c:v>43598</c:v>
                </c:pt>
                <c:pt idx="1396">
                  <c:v>43599</c:v>
                </c:pt>
                <c:pt idx="1397">
                  <c:v>43600</c:v>
                </c:pt>
                <c:pt idx="1398">
                  <c:v>43601</c:v>
                </c:pt>
                <c:pt idx="1399">
                  <c:v>43602</c:v>
                </c:pt>
                <c:pt idx="1400">
                  <c:v>43603</c:v>
                </c:pt>
                <c:pt idx="1401">
                  <c:v>43604</c:v>
                </c:pt>
                <c:pt idx="1402">
                  <c:v>43605</c:v>
                </c:pt>
                <c:pt idx="1403">
                  <c:v>43606</c:v>
                </c:pt>
                <c:pt idx="1404">
                  <c:v>43607</c:v>
                </c:pt>
                <c:pt idx="1405">
                  <c:v>43608</c:v>
                </c:pt>
                <c:pt idx="1406">
                  <c:v>43609</c:v>
                </c:pt>
                <c:pt idx="1407">
                  <c:v>43610</c:v>
                </c:pt>
                <c:pt idx="1408">
                  <c:v>43611</c:v>
                </c:pt>
                <c:pt idx="1409">
                  <c:v>43612</c:v>
                </c:pt>
                <c:pt idx="1410">
                  <c:v>43613</c:v>
                </c:pt>
                <c:pt idx="1411">
                  <c:v>43614</c:v>
                </c:pt>
                <c:pt idx="1412">
                  <c:v>43615</c:v>
                </c:pt>
                <c:pt idx="1413">
                  <c:v>43616</c:v>
                </c:pt>
                <c:pt idx="1414">
                  <c:v>43617</c:v>
                </c:pt>
                <c:pt idx="1415">
                  <c:v>43618</c:v>
                </c:pt>
                <c:pt idx="1416">
                  <c:v>43619</c:v>
                </c:pt>
                <c:pt idx="1417">
                  <c:v>43620</c:v>
                </c:pt>
                <c:pt idx="1418">
                  <c:v>43621</c:v>
                </c:pt>
                <c:pt idx="1419">
                  <c:v>43622</c:v>
                </c:pt>
                <c:pt idx="1420">
                  <c:v>43623</c:v>
                </c:pt>
                <c:pt idx="1421">
                  <c:v>43624</c:v>
                </c:pt>
                <c:pt idx="1422">
                  <c:v>43625</c:v>
                </c:pt>
                <c:pt idx="1423">
                  <c:v>43626</c:v>
                </c:pt>
                <c:pt idx="1424">
                  <c:v>43627</c:v>
                </c:pt>
                <c:pt idx="1425">
                  <c:v>43628</c:v>
                </c:pt>
                <c:pt idx="1426">
                  <c:v>43629</c:v>
                </c:pt>
                <c:pt idx="1427">
                  <c:v>43630</c:v>
                </c:pt>
                <c:pt idx="1428">
                  <c:v>43631</c:v>
                </c:pt>
                <c:pt idx="1429">
                  <c:v>43632</c:v>
                </c:pt>
                <c:pt idx="1430">
                  <c:v>43633</c:v>
                </c:pt>
                <c:pt idx="1431">
                  <c:v>43634</c:v>
                </c:pt>
                <c:pt idx="1432">
                  <c:v>43635</c:v>
                </c:pt>
                <c:pt idx="1433">
                  <c:v>43636</c:v>
                </c:pt>
                <c:pt idx="1434">
                  <c:v>43637</c:v>
                </c:pt>
                <c:pt idx="1435">
                  <c:v>43638</c:v>
                </c:pt>
                <c:pt idx="1436">
                  <c:v>43639</c:v>
                </c:pt>
                <c:pt idx="1437">
                  <c:v>43640</c:v>
                </c:pt>
                <c:pt idx="1438">
                  <c:v>43641</c:v>
                </c:pt>
                <c:pt idx="1439">
                  <c:v>43642</c:v>
                </c:pt>
                <c:pt idx="1440">
                  <c:v>43643</c:v>
                </c:pt>
                <c:pt idx="1441">
                  <c:v>43644</c:v>
                </c:pt>
                <c:pt idx="1442">
                  <c:v>43645</c:v>
                </c:pt>
                <c:pt idx="1443">
                  <c:v>43646</c:v>
                </c:pt>
                <c:pt idx="1444">
                  <c:v>43647</c:v>
                </c:pt>
                <c:pt idx="1445">
                  <c:v>43648</c:v>
                </c:pt>
                <c:pt idx="1446">
                  <c:v>43649</c:v>
                </c:pt>
                <c:pt idx="1447">
                  <c:v>43650</c:v>
                </c:pt>
                <c:pt idx="1448">
                  <c:v>43651</c:v>
                </c:pt>
                <c:pt idx="1449">
                  <c:v>43652</c:v>
                </c:pt>
                <c:pt idx="1450">
                  <c:v>43653</c:v>
                </c:pt>
                <c:pt idx="1451">
                  <c:v>43654</c:v>
                </c:pt>
                <c:pt idx="1452">
                  <c:v>43655</c:v>
                </c:pt>
                <c:pt idx="1453">
                  <c:v>43656</c:v>
                </c:pt>
                <c:pt idx="1454">
                  <c:v>43657</c:v>
                </c:pt>
                <c:pt idx="1455">
                  <c:v>43658</c:v>
                </c:pt>
                <c:pt idx="1456">
                  <c:v>43659</c:v>
                </c:pt>
                <c:pt idx="1457">
                  <c:v>43660</c:v>
                </c:pt>
                <c:pt idx="1458">
                  <c:v>43661</c:v>
                </c:pt>
                <c:pt idx="1459">
                  <c:v>43662</c:v>
                </c:pt>
                <c:pt idx="1460">
                  <c:v>43663</c:v>
                </c:pt>
                <c:pt idx="1461">
                  <c:v>43664</c:v>
                </c:pt>
                <c:pt idx="1462">
                  <c:v>43665</c:v>
                </c:pt>
                <c:pt idx="1463">
                  <c:v>43666</c:v>
                </c:pt>
                <c:pt idx="1464">
                  <c:v>43667</c:v>
                </c:pt>
                <c:pt idx="1465">
                  <c:v>43668</c:v>
                </c:pt>
                <c:pt idx="1466">
                  <c:v>43669</c:v>
                </c:pt>
                <c:pt idx="1467">
                  <c:v>43670</c:v>
                </c:pt>
                <c:pt idx="1468">
                  <c:v>43671</c:v>
                </c:pt>
                <c:pt idx="1469">
                  <c:v>43672</c:v>
                </c:pt>
                <c:pt idx="1470">
                  <c:v>43673</c:v>
                </c:pt>
                <c:pt idx="1471">
                  <c:v>43674</c:v>
                </c:pt>
                <c:pt idx="1472">
                  <c:v>43675</c:v>
                </c:pt>
                <c:pt idx="1473">
                  <c:v>43676</c:v>
                </c:pt>
                <c:pt idx="1474">
                  <c:v>43677</c:v>
                </c:pt>
                <c:pt idx="1475">
                  <c:v>43678</c:v>
                </c:pt>
                <c:pt idx="1476">
                  <c:v>43679</c:v>
                </c:pt>
                <c:pt idx="1477">
                  <c:v>43680</c:v>
                </c:pt>
                <c:pt idx="1478">
                  <c:v>43681</c:v>
                </c:pt>
                <c:pt idx="1479">
                  <c:v>43682</c:v>
                </c:pt>
                <c:pt idx="1480">
                  <c:v>43683</c:v>
                </c:pt>
                <c:pt idx="1481">
                  <c:v>43684</c:v>
                </c:pt>
                <c:pt idx="1482">
                  <c:v>43685</c:v>
                </c:pt>
                <c:pt idx="1483">
                  <c:v>43686</c:v>
                </c:pt>
                <c:pt idx="1484">
                  <c:v>43687</c:v>
                </c:pt>
                <c:pt idx="1485">
                  <c:v>43688</c:v>
                </c:pt>
                <c:pt idx="1486">
                  <c:v>43689</c:v>
                </c:pt>
                <c:pt idx="1487">
                  <c:v>43690</c:v>
                </c:pt>
                <c:pt idx="1488">
                  <c:v>43691</c:v>
                </c:pt>
                <c:pt idx="1489">
                  <c:v>43692</c:v>
                </c:pt>
                <c:pt idx="1490">
                  <c:v>43693</c:v>
                </c:pt>
                <c:pt idx="1491">
                  <c:v>43694</c:v>
                </c:pt>
                <c:pt idx="1492">
                  <c:v>43695</c:v>
                </c:pt>
                <c:pt idx="1493">
                  <c:v>43696</c:v>
                </c:pt>
                <c:pt idx="1494">
                  <c:v>43697</c:v>
                </c:pt>
                <c:pt idx="1495">
                  <c:v>43698</c:v>
                </c:pt>
                <c:pt idx="1496">
                  <c:v>43699</c:v>
                </c:pt>
                <c:pt idx="1497">
                  <c:v>43700</c:v>
                </c:pt>
                <c:pt idx="1498">
                  <c:v>43701</c:v>
                </c:pt>
                <c:pt idx="1499">
                  <c:v>43702</c:v>
                </c:pt>
                <c:pt idx="1500">
                  <c:v>43703</c:v>
                </c:pt>
                <c:pt idx="1501">
                  <c:v>43704</c:v>
                </c:pt>
                <c:pt idx="1502">
                  <c:v>43705</c:v>
                </c:pt>
                <c:pt idx="1503">
                  <c:v>43706</c:v>
                </c:pt>
                <c:pt idx="1504">
                  <c:v>43707</c:v>
                </c:pt>
                <c:pt idx="1505">
                  <c:v>43708</c:v>
                </c:pt>
                <c:pt idx="1506">
                  <c:v>43709</c:v>
                </c:pt>
                <c:pt idx="1507">
                  <c:v>43710</c:v>
                </c:pt>
                <c:pt idx="1508">
                  <c:v>43711</c:v>
                </c:pt>
                <c:pt idx="1509">
                  <c:v>43712</c:v>
                </c:pt>
                <c:pt idx="1510">
                  <c:v>43713</c:v>
                </c:pt>
                <c:pt idx="1511">
                  <c:v>43714</c:v>
                </c:pt>
                <c:pt idx="1512">
                  <c:v>43715</c:v>
                </c:pt>
                <c:pt idx="1513">
                  <c:v>43716</c:v>
                </c:pt>
                <c:pt idx="1514">
                  <c:v>43717</c:v>
                </c:pt>
                <c:pt idx="1515">
                  <c:v>43718</c:v>
                </c:pt>
                <c:pt idx="1516">
                  <c:v>43719</c:v>
                </c:pt>
                <c:pt idx="1517">
                  <c:v>43720</c:v>
                </c:pt>
                <c:pt idx="1518">
                  <c:v>43721</c:v>
                </c:pt>
                <c:pt idx="1519">
                  <c:v>43722</c:v>
                </c:pt>
                <c:pt idx="1520">
                  <c:v>43723</c:v>
                </c:pt>
                <c:pt idx="1521">
                  <c:v>43724</c:v>
                </c:pt>
                <c:pt idx="1522">
                  <c:v>43725</c:v>
                </c:pt>
                <c:pt idx="1523">
                  <c:v>43726</c:v>
                </c:pt>
                <c:pt idx="1524">
                  <c:v>43727</c:v>
                </c:pt>
                <c:pt idx="1525">
                  <c:v>43728</c:v>
                </c:pt>
                <c:pt idx="1526">
                  <c:v>43729</c:v>
                </c:pt>
                <c:pt idx="1527">
                  <c:v>43730</c:v>
                </c:pt>
                <c:pt idx="1528">
                  <c:v>43731</c:v>
                </c:pt>
                <c:pt idx="1529">
                  <c:v>43732</c:v>
                </c:pt>
                <c:pt idx="1530">
                  <c:v>43733</c:v>
                </c:pt>
                <c:pt idx="1531">
                  <c:v>43734</c:v>
                </c:pt>
                <c:pt idx="1532">
                  <c:v>43735</c:v>
                </c:pt>
                <c:pt idx="1533">
                  <c:v>43736</c:v>
                </c:pt>
                <c:pt idx="1534">
                  <c:v>43737</c:v>
                </c:pt>
                <c:pt idx="1535">
                  <c:v>43738</c:v>
                </c:pt>
                <c:pt idx="1536">
                  <c:v>43739</c:v>
                </c:pt>
                <c:pt idx="1537">
                  <c:v>43740</c:v>
                </c:pt>
                <c:pt idx="1538">
                  <c:v>43741</c:v>
                </c:pt>
                <c:pt idx="1539">
                  <c:v>43742</c:v>
                </c:pt>
                <c:pt idx="1540">
                  <c:v>43743</c:v>
                </c:pt>
                <c:pt idx="1541">
                  <c:v>43744</c:v>
                </c:pt>
                <c:pt idx="1542">
                  <c:v>43745</c:v>
                </c:pt>
                <c:pt idx="1543">
                  <c:v>43746</c:v>
                </c:pt>
                <c:pt idx="1544">
                  <c:v>43747</c:v>
                </c:pt>
                <c:pt idx="1545">
                  <c:v>43748</c:v>
                </c:pt>
                <c:pt idx="1546">
                  <c:v>43749</c:v>
                </c:pt>
                <c:pt idx="1547">
                  <c:v>43750</c:v>
                </c:pt>
                <c:pt idx="1548">
                  <c:v>43751</c:v>
                </c:pt>
                <c:pt idx="1549">
                  <c:v>43752</c:v>
                </c:pt>
                <c:pt idx="1550">
                  <c:v>43753</c:v>
                </c:pt>
                <c:pt idx="1551">
                  <c:v>43754</c:v>
                </c:pt>
                <c:pt idx="1552">
                  <c:v>43755</c:v>
                </c:pt>
                <c:pt idx="1553">
                  <c:v>43756</c:v>
                </c:pt>
                <c:pt idx="1554">
                  <c:v>43757</c:v>
                </c:pt>
                <c:pt idx="1555">
                  <c:v>43758</c:v>
                </c:pt>
                <c:pt idx="1556">
                  <c:v>43759</c:v>
                </c:pt>
                <c:pt idx="1557">
                  <c:v>43760</c:v>
                </c:pt>
                <c:pt idx="1558">
                  <c:v>43761</c:v>
                </c:pt>
                <c:pt idx="1559">
                  <c:v>43762</c:v>
                </c:pt>
                <c:pt idx="1560">
                  <c:v>43763</c:v>
                </c:pt>
                <c:pt idx="1561">
                  <c:v>43764</c:v>
                </c:pt>
                <c:pt idx="1562">
                  <c:v>43765</c:v>
                </c:pt>
                <c:pt idx="1563">
                  <c:v>43766</c:v>
                </c:pt>
                <c:pt idx="1564">
                  <c:v>43767</c:v>
                </c:pt>
                <c:pt idx="1565">
                  <c:v>43768</c:v>
                </c:pt>
                <c:pt idx="1566">
                  <c:v>43769</c:v>
                </c:pt>
                <c:pt idx="1567">
                  <c:v>43770</c:v>
                </c:pt>
                <c:pt idx="1568">
                  <c:v>43771</c:v>
                </c:pt>
                <c:pt idx="1569">
                  <c:v>43772</c:v>
                </c:pt>
                <c:pt idx="1570">
                  <c:v>43773</c:v>
                </c:pt>
                <c:pt idx="1571">
                  <c:v>43774</c:v>
                </c:pt>
                <c:pt idx="1572">
                  <c:v>43775</c:v>
                </c:pt>
                <c:pt idx="1573">
                  <c:v>43776</c:v>
                </c:pt>
                <c:pt idx="1574">
                  <c:v>43777</c:v>
                </c:pt>
                <c:pt idx="1575">
                  <c:v>43778</c:v>
                </c:pt>
                <c:pt idx="1576">
                  <c:v>43779</c:v>
                </c:pt>
                <c:pt idx="1577">
                  <c:v>43780</c:v>
                </c:pt>
                <c:pt idx="1578">
                  <c:v>43781</c:v>
                </c:pt>
                <c:pt idx="1579">
                  <c:v>43782</c:v>
                </c:pt>
                <c:pt idx="1580">
                  <c:v>43783</c:v>
                </c:pt>
                <c:pt idx="1581">
                  <c:v>43784</c:v>
                </c:pt>
                <c:pt idx="1582">
                  <c:v>43785</c:v>
                </c:pt>
                <c:pt idx="1583">
                  <c:v>43786</c:v>
                </c:pt>
                <c:pt idx="1584">
                  <c:v>43787</c:v>
                </c:pt>
                <c:pt idx="1585">
                  <c:v>43788</c:v>
                </c:pt>
                <c:pt idx="1586">
                  <c:v>43789</c:v>
                </c:pt>
                <c:pt idx="1587">
                  <c:v>43790</c:v>
                </c:pt>
                <c:pt idx="1588">
                  <c:v>43791</c:v>
                </c:pt>
                <c:pt idx="1589">
                  <c:v>43792</c:v>
                </c:pt>
                <c:pt idx="1590">
                  <c:v>43793</c:v>
                </c:pt>
                <c:pt idx="1591">
                  <c:v>43794</c:v>
                </c:pt>
                <c:pt idx="1592">
                  <c:v>43795</c:v>
                </c:pt>
                <c:pt idx="1593">
                  <c:v>43796</c:v>
                </c:pt>
                <c:pt idx="1594">
                  <c:v>43797</c:v>
                </c:pt>
                <c:pt idx="1595">
                  <c:v>43798</c:v>
                </c:pt>
                <c:pt idx="1596">
                  <c:v>43799</c:v>
                </c:pt>
                <c:pt idx="1597">
                  <c:v>43800</c:v>
                </c:pt>
                <c:pt idx="1598">
                  <c:v>43801</c:v>
                </c:pt>
                <c:pt idx="1599">
                  <c:v>43802</c:v>
                </c:pt>
                <c:pt idx="1600">
                  <c:v>43803</c:v>
                </c:pt>
                <c:pt idx="1601">
                  <c:v>43804</c:v>
                </c:pt>
                <c:pt idx="1602">
                  <c:v>43805</c:v>
                </c:pt>
                <c:pt idx="1603">
                  <c:v>43806</c:v>
                </c:pt>
                <c:pt idx="1604">
                  <c:v>43807</c:v>
                </c:pt>
                <c:pt idx="1605">
                  <c:v>43808</c:v>
                </c:pt>
                <c:pt idx="1606">
                  <c:v>43809</c:v>
                </c:pt>
                <c:pt idx="1607">
                  <c:v>43810</c:v>
                </c:pt>
                <c:pt idx="1608">
                  <c:v>43811</c:v>
                </c:pt>
                <c:pt idx="1609">
                  <c:v>43812</c:v>
                </c:pt>
                <c:pt idx="1610">
                  <c:v>43813</c:v>
                </c:pt>
                <c:pt idx="1611">
                  <c:v>43814</c:v>
                </c:pt>
                <c:pt idx="1612">
                  <c:v>43815</c:v>
                </c:pt>
                <c:pt idx="1613">
                  <c:v>43816</c:v>
                </c:pt>
                <c:pt idx="1614">
                  <c:v>43817</c:v>
                </c:pt>
                <c:pt idx="1615">
                  <c:v>43818</c:v>
                </c:pt>
                <c:pt idx="1616">
                  <c:v>43819</c:v>
                </c:pt>
                <c:pt idx="1617">
                  <c:v>43820</c:v>
                </c:pt>
                <c:pt idx="1618">
                  <c:v>43821</c:v>
                </c:pt>
                <c:pt idx="1619">
                  <c:v>43822</c:v>
                </c:pt>
                <c:pt idx="1620">
                  <c:v>43823</c:v>
                </c:pt>
                <c:pt idx="1621">
                  <c:v>43824</c:v>
                </c:pt>
                <c:pt idx="1622">
                  <c:v>43825</c:v>
                </c:pt>
                <c:pt idx="1623">
                  <c:v>43826</c:v>
                </c:pt>
                <c:pt idx="1624">
                  <c:v>43827</c:v>
                </c:pt>
                <c:pt idx="1625">
                  <c:v>43828</c:v>
                </c:pt>
                <c:pt idx="1626">
                  <c:v>43829</c:v>
                </c:pt>
                <c:pt idx="1627">
                  <c:v>43830</c:v>
                </c:pt>
                <c:pt idx="1628">
                  <c:v>43831</c:v>
                </c:pt>
                <c:pt idx="1629">
                  <c:v>43832</c:v>
                </c:pt>
                <c:pt idx="1630">
                  <c:v>43833</c:v>
                </c:pt>
                <c:pt idx="1631">
                  <c:v>43834</c:v>
                </c:pt>
                <c:pt idx="1632">
                  <c:v>43835</c:v>
                </c:pt>
                <c:pt idx="1633">
                  <c:v>43836</c:v>
                </c:pt>
                <c:pt idx="1634">
                  <c:v>43837</c:v>
                </c:pt>
                <c:pt idx="1635">
                  <c:v>43838</c:v>
                </c:pt>
                <c:pt idx="1636">
                  <c:v>43839</c:v>
                </c:pt>
                <c:pt idx="1637">
                  <c:v>43840</c:v>
                </c:pt>
                <c:pt idx="1638">
                  <c:v>43841</c:v>
                </c:pt>
                <c:pt idx="1639">
                  <c:v>43842</c:v>
                </c:pt>
                <c:pt idx="1640">
                  <c:v>43843</c:v>
                </c:pt>
                <c:pt idx="1641">
                  <c:v>43844</c:v>
                </c:pt>
                <c:pt idx="1642">
                  <c:v>43845</c:v>
                </c:pt>
                <c:pt idx="1643">
                  <c:v>43846</c:v>
                </c:pt>
                <c:pt idx="1644">
                  <c:v>43847</c:v>
                </c:pt>
                <c:pt idx="1645">
                  <c:v>43848</c:v>
                </c:pt>
                <c:pt idx="1646">
                  <c:v>43849</c:v>
                </c:pt>
                <c:pt idx="1647">
                  <c:v>43850</c:v>
                </c:pt>
                <c:pt idx="1648">
                  <c:v>43851</c:v>
                </c:pt>
                <c:pt idx="1649">
                  <c:v>43852</c:v>
                </c:pt>
                <c:pt idx="1650">
                  <c:v>43853</c:v>
                </c:pt>
                <c:pt idx="1651">
                  <c:v>43854</c:v>
                </c:pt>
                <c:pt idx="1652">
                  <c:v>43855</c:v>
                </c:pt>
                <c:pt idx="1653">
                  <c:v>43856</c:v>
                </c:pt>
                <c:pt idx="1654">
                  <c:v>43857</c:v>
                </c:pt>
                <c:pt idx="1655">
                  <c:v>43858</c:v>
                </c:pt>
                <c:pt idx="1656">
                  <c:v>43859</c:v>
                </c:pt>
                <c:pt idx="1657">
                  <c:v>43860</c:v>
                </c:pt>
                <c:pt idx="1658">
                  <c:v>43861</c:v>
                </c:pt>
                <c:pt idx="1659">
                  <c:v>43862</c:v>
                </c:pt>
                <c:pt idx="1660">
                  <c:v>43863</c:v>
                </c:pt>
                <c:pt idx="1661">
                  <c:v>43864</c:v>
                </c:pt>
                <c:pt idx="1662">
                  <c:v>43865</c:v>
                </c:pt>
                <c:pt idx="1663">
                  <c:v>43866</c:v>
                </c:pt>
                <c:pt idx="1664">
                  <c:v>43867</c:v>
                </c:pt>
                <c:pt idx="1665">
                  <c:v>43868</c:v>
                </c:pt>
                <c:pt idx="1666">
                  <c:v>43869</c:v>
                </c:pt>
                <c:pt idx="1667">
                  <c:v>43870</c:v>
                </c:pt>
                <c:pt idx="1668">
                  <c:v>43871</c:v>
                </c:pt>
                <c:pt idx="1669">
                  <c:v>43872</c:v>
                </c:pt>
                <c:pt idx="1670">
                  <c:v>43873</c:v>
                </c:pt>
                <c:pt idx="1671">
                  <c:v>43874</c:v>
                </c:pt>
                <c:pt idx="1672">
                  <c:v>43875</c:v>
                </c:pt>
                <c:pt idx="1673">
                  <c:v>43876</c:v>
                </c:pt>
                <c:pt idx="1674">
                  <c:v>43877</c:v>
                </c:pt>
                <c:pt idx="1675">
                  <c:v>43878</c:v>
                </c:pt>
                <c:pt idx="1676">
                  <c:v>43879</c:v>
                </c:pt>
                <c:pt idx="1677">
                  <c:v>43880</c:v>
                </c:pt>
                <c:pt idx="1678">
                  <c:v>43881</c:v>
                </c:pt>
                <c:pt idx="1679">
                  <c:v>43882</c:v>
                </c:pt>
                <c:pt idx="1680">
                  <c:v>43883</c:v>
                </c:pt>
                <c:pt idx="1681">
                  <c:v>43884</c:v>
                </c:pt>
                <c:pt idx="1682">
                  <c:v>43885</c:v>
                </c:pt>
                <c:pt idx="1683">
                  <c:v>43886</c:v>
                </c:pt>
                <c:pt idx="1684">
                  <c:v>43887</c:v>
                </c:pt>
                <c:pt idx="1685">
                  <c:v>43888</c:v>
                </c:pt>
                <c:pt idx="1686">
                  <c:v>43889</c:v>
                </c:pt>
                <c:pt idx="1687">
                  <c:v>43890</c:v>
                </c:pt>
                <c:pt idx="1688">
                  <c:v>43891</c:v>
                </c:pt>
                <c:pt idx="1689">
                  <c:v>43892</c:v>
                </c:pt>
                <c:pt idx="1690">
                  <c:v>43893</c:v>
                </c:pt>
                <c:pt idx="1691">
                  <c:v>43894</c:v>
                </c:pt>
                <c:pt idx="1692">
                  <c:v>43895</c:v>
                </c:pt>
                <c:pt idx="1693">
                  <c:v>43896</c:v>
                </c:pt>
                <c:pt idx="1694">
                  <c:v>43897</c:v>
                </c:pt>
                <c:pt idx="1695">
                  <c:v>43898</c:v>
                </c:pt>
                <c:pt idx="1696">
                  <c:v>43899</c:v>
                </c:pt>
                <c:pt idx="1697">
                  <c:v>43900</c:v>
                </c:pt>
                <c:pt idx="1698">
                  <c:v>43901</c:v>
                </c:pt>
                <c:pt idx="1699">
                  <c:v>43902</c:v>
                </c:pt>
                <c:pt idx="1700">
                  <c:v>43903</c:v>
                </c:pt>
                <c:pt idx="1701">
                  <c:v>43904</c:v>
                </c:pt>
                <c:pt idx="1702">
                  <c:v>43905</c:v>
                </c:pt>
                <c:pt idx="1703">
                  <c:v>43906</c:v>
                </c:pt>
                <c:pt idx="1704">
                  <c:v>43907</c:v>
                </c:pt>
                <c:pt idx="1705">
                  <c:v>43908</c:v>
                </c:pt>
                <c:pt idx="1706">
                  <c:v>43909</c:v>
                </c:pt>
                <c:pt idx="1707">
                  <c:v>43910</c:v>
                </c:pt>
                <c:pt idx="1708">
                  <c:v>43911</c:v>
                </c:pt>
                <c:pt idx="1709">
                  <c:v>43912</c:v>
                </c:pt>
                <c:pt idx="1710">
                  <c:v>43913</c:v>
                </c:pt>
                <c:pt idx="1711">
                  <c:v>43914</c:v>
                </c:pt>
                <c:pt idx="1712">
                  <c:v>43915</c:v>
                </c:pt>
                <c:pt idx="1713">
                  <c:v>43916</c:v>
                </c:pt>
                <c:pt idx="1714">
                  <c:v>43917</c:v>
                </c:pt>
                <c:pt idx="1715">
                  <c:v>43918</c:v>
                </c:pt>
                <c:pt idx="1716">
                  <c:v>43919</c:v>
                </c:pt>
                <c:pt idx="1717">
                  <c:v>43920</c:v>
                </c:pt>
                <c:pt idx="1718">
                  <c:v>43921</c:v>
                </c:pt>
                <c:pt idx="1719">
                  <c:v>43922</c:v>
                </c:pt>
                <c:pt idx="1720">
                  <c:v>43923</c:v>
                </c:pt>
                <c:pt idx="1721">
                  <c:v>43924</c:v>
                </c:pt>
                <c:pt idx="1722">
                  <c:v>43925</c:v>
                </c:pt>
                <c:pt idx="1723">
                  <c:v>43926</c:v>
                </c:pt>
                <c:pt idx="1724">
                  <c:v>43927</c:v>
                </c:pt>
                <c:pt idx="1725">
                  <c:v>43928</c:v>
                </c:pt>
                <c:pt idx="1726">
                  <c:v>43929</c:v>
                </c:pt>
                <c:pt idx="1727">
                  <c:v>43930</c:v>
                </c:pt>
                <c:pt idx="1728">
                  <c:v>43931</c:v>
                </c:pt>
                <c:pt idx="1729">
                  <c:v>43932</c:v>
                </c:pt>
                <c:pt idx="1730">
                  <c:v>43933</c:v>
                </c:pt>
                <c:pt idx="1731">
                  <c:v>43934</c:v>
                </c:pt>
                <c:pt idx="1732">
                  <c:v>43935</c:v>
                </c:pt>
                <c:pt idx="1733">
                  <c:v>43936</c:v>
                </c:pt>
                <c:pt idx="1734">
                  <c:v>43937</c:v>
                </c:pt>
                <c:pt idx="1735">
                  <c:v>43938</c:v>
                </c:pt>
                <c:pt idx="1736">
                  <c:v>43939</c:v>
                </c:pt>
                <c:pt idx="1737">
                  <c:v>43940</c:v>
                </c:pt>
                <c:pt idx="1738">
                  <c:v>43941</c:v>
                </c:pt>
                <c:pt idx="1739">
                  <c:v>43942</c:v>
                </c:pt>
                <c:pt idx="1740">
                  <c:v>43943</c:v>
                </c:pt>
                <c:pt idx="1741">
                  <c:v>43944</c:v>
                </c:pt>
                <c:pt idx="1742">
                  <c:v>43945</c:v>
                </c:pt>
                <c:pt idx="1743">
                  <c:v>43946</c:v>
                </c:pt>
                <c:pt idx="1744">
                  <c:v>43947</c:v>
                </c:pt>
                <c:pt idx="1745">
                  <c:v>43948</c:v>
                </c:pt>
                <c:pt idx="1746">
                  <c:v>43949</c:v>
                </c:pt>
                <c:pt idx="1747">
                  <c:v>43950</c:v>
                </c:pt>
                <c:pt idx="1748">
                  <c:v>43951</c:v>
                </c:pt>
                <c:pt idx="1749">
                  <c:v>43952</c:v>
                </c:pt>
                <c:pt idx="1750">
                  <c:v>43953</c:v>
                </c:pt>
                <c:pt idx="1751">
                  <c:v>43954</c:v>
                </c:pt>
                <c:pt idx="1752">
                  <c:v>43955</c:v>
                </c:pt>
                <c:pt idx="1753">
                  <c:v>43956</c:v>
                </c:pt>
                <c:pt idx="1754">
                  <c:v>43957</c:v>
                </c:pt>
                <c:pt idx="1755">
                  <c:v>43958</c:v>
                </c:pt>
                <c:pt idx="1756">
                  <c:v>43959</c:v>
                </c:pt>
                <c:pt idx="1757">
                  <c:v>43960</c:v>
                </c:pt>
                <c:pt idx="1758">
                  <c:v>43961</c:v>
                </c:pt>
                <c:pt idx="1759">
                  <c:v>43962</c:v>
                </c:pt>
                <c:pt idx="1760">
                  <c:v>43963</c:v>
                </c:pt>
                <c:pt idx="1761">
                  <c:v>43964</c:v>
                </c:pt>
                <c:pt idx="1762">
                  <c:v>43965</c:v>
                </c:pt>
                <c:pt idx="1763">
                  <c:v>43966</c:v>
                </c:pt>
                <c:pt idx="1764">
                  <c:v>43967</c:v>
                </c:pt>
                <c:pt idx="1765">
                  <c:v>43968</c:v>
                </c:pt>
                <c:pt idx="1766">
                  <c:v>43969</c:v>
                </c:pt>
                <c:pt idx="1767">
                  <c:v>43970</c:v>
                </c:pt>
                <c:pt idx="1768">
                  <c:v>43971</c:v>
                </c:pt>
                <c:pt idx="1769">
                  <c:v>43972</c:v>
                </c:pt>
                <c:pt idx="1770">
                  <c:v>43973</c:v>
                </c:pt>
                <c:pt idx="1771">
                  <c:v>43974</c:v>
                </c:pt>
                <c:pt idx="1772">
                  <c:v>43975</c:v>
                </c:pt>
                <c:pt idx="1773">
                  <c:v>43976</c:v>
                </c:pt>
                <c:pt idx="1774">
                  <c:v>43977</c:v>
                </c:pt>
                <c:pt idx="1775">
                  <c:v>43978</c:v>
                </c:pt>
                <c:pt idx="1776">
                  <c:v>43979</c:v>
                </c:pt>
                <c:pt idx="1777">
                  <c:v>43980</c:v>
                </c:pt>
                <c:pt idx="1778">
                  <c:v>43981</c:v>
                </c:pt>
                <c:pt idx="1779">
                  <c:v>43982</c:v>
                </c:pt>
                <c:pt idx="1780">
                  <c:v>43983</c:v>
                </c:pt>
                <c:pt idx="1781">
                  <c:v>43984</c:v>
                </c:pt>
                <c:pt idx="1782">
                  <c:v>43985</c:v>
                </c:pt>
                <c:pt idx="1783">
                  <c:v>43986</c:v>
                </c:pt>
                <c:pt idx="1784">
                  <c:v>43987</c:v>
                </c:pt>
                <c:pt idx="1785">
                  <c:v>43988</c:v>
                </c:pt>
                <c:pt idx="1786">
                  <c:v>43989</c:v>
                </c:pt>
                <c:pt idx="1787">
                  <c:v>43990</c:v>
                </c:pt>
                <c:pt idx="1788">
                  <c:v>43991</c:v>
                </c:pt>
                <c:pt idx="1789">
                  <c:v>43992</c:v>
                </c:pt>
                <c:pt idx="1790">
                  <c:v>43993</c:v>
                </c:pt>
                <c:pt idx="1791">
                  <c:v>43994</c:v>
                </c:pt>
                <c:pt idx="1792">
                  <c:v>43995</c:v>
                </c:pt>
                <c:pt idx="1793">
                  <c:v>43996</c:v>
                </c:pt>
                <c:pt idx="1794">
                  <c:v>43997</c:v>
                </c:pt>
                <c:pt idx="1795">
                  <c:v>43998</c:v>
                </c:pt>
                <c:pt idx="1796">
                  <c:v>43999</c:v>
                </c:pt>
                <c:pt idx="1797">
                  <c:v>44000</c:v>
                </c:pt>
                <c:pt idx="1798">
                  <c:v>44001</c:v>
                </c:pt>
                <c:pt idx="1799">
                  <c:v>44002</c:v>
                </c:pt>
                <c:pt idx="1800">
                  <c:v>44003</c:v>
                </c:pt>
                <c:pt idx="1801">
                  <c:v>44004</c:v>
                </c:pt>
                <c:pt idx="1802">
                  <c:v>44005</c:v>
                </c:pt>
                <c:pt idx="1803">
                  <c:v>44006</c:v>
                </c:pt>
                <c:pt idx="1804">
                  <c:v>44007</c:v>
                </c:pt>
                <c:pt idx="1805">
                  <c:v>44008</c:v>
                </c:pt>
                <c:pt idx="1806">
                  <c:v>44009</c:v>
                </c:pt>
                <c:pt idx="1807">
                  <c:v>44010</c:v>
                </c:pt>
                <c:pt idx="1808">
                  <c:v>44011</c:v>
                </c:pt>
                <c:pt idx="1809">
                  <c:v>44012</c:v>
                </c:pt>
                <c:pt idx="1810">
                  <c:v>44013</c:v>
                </c:pt>
                <c:pt idx="1811">
                  <c:v>44014</c:v>
                </c:pt>
                <c:pt idx="1812">
                  <c:v>44015</c:v>
                </c:pt>
                <c:pt idx="1813">
                  <c:v>44016</c:v>
                </c:pt>
                <c:pt idx="1814">
                  <c:v>44017</c:v>
                </c:pt>
                <c:pt idx="1815">
                  <c:v>44018</c:v>
                </c:pt>
                <c:pt idx="1816">
                  <c:v>44019</c:v>
                </c:pt>
                <c:pt idx="1817">
                  <c:v>44020</c:v>
                </c:pt>
                <c:pt idx="1818">
                  <c:v>44021</c:v>
                </c:pt>
                <c:pt idx="1819">
                  <c:v>44022</c:v>
                </c:pt>
                <c:pt idx="1820">
                  <c:v>44023</c:v>
                </c:pt>
                <c:pt idx="1821">
                  <c:v>44024</c:v>
                </c:pt>
                <c:pt idx="1822">
                  <c:v>44025</c:v>
                </c:pt>
                <c:pt idx="1823">
                  <c:v>44026</c:v>
                </c:pt>
                <c:pt idx="1824">
                  <c:v>44027</c:v>
                </c:pt>
                <c:pt idx="1825">
                  <c:v>44028</c:v>
                </c:pt>
                <c:pt idx="1826">
                  <c:v>44029</c:v>
                </c:pt>
                <c:pt idx="1827">
                  <c:v>44030</c:v>
                </c:pt>
                <c:pt idx="1828">
                  <c:v>44031</c:v>
                </c:pt>
                <c:pt idx="1829">
                  <c:v>44032</c:v>
                </c:pt>
                <c:pt idx="1830">
                  <c:v>44033</c:v>
                </c:pt>
                <c:pt idx="1831">
                  <c:v>44034</c:v>
                </c:pt>
                <c:pt idx="1832">
                  <c:v>44035</c:v>
                </c:pt>
                <c:pt idx="1833">
                  <c:v>44036</c:v>
                </c:pt>
                <c:pt idx="1834">
                  <c:v>44037</c:v>
                </c:pt>
                <c:pt idx="1835">
                  <c:v>44038</c:v>
                </c:pt>
                <c:pt idx="1836">
                  <c:v>44039</c:v>
                </c:pt>
                <c:pt idx="1837">
                  <c:v>44040</c:v>
                </c:pt>
                <c:pt idx="1838">
                  <c:v>44041</c:v>
                </c:pt>
                <c:pt idx="1839">
                  <c:v>44042</c:v>
                </c:pt>
                <c:pt idx="1840">
                  <c:v>44043</c:v>
                </c:pt>
                <c:pt idx="1841">
                  <c:v>44044</c:v>
                </c:pt>
                <c:pt idx="1842">
                  <c:v>44045</c:v>
                </c:pt>
                <c:pt idx="1843">
                  <c:v>44046</c:v>
                </c:pt>
                <c:pt idx="1844">
                  <c:v>44047</c:v>
                </c:pt>
                <c:pt idx="1845">
                  <c:v>44048</c:v>
                </c:pt>
                <c:pt idx="1846">
                  <c:v>44049</c:v>
                </c:pt>
                <c:pt idx="1847">
                  <c:v>44050</c:v>
                </c:pt>
                <c:pt idx="1848">
                  <c:v>44051</c:v>
                </c:pt>
                <c:pt idx="1849">
                  <c:v>44052</c:v>
                </c:pt>
                <c:pt idx="1850">
                  <c:v>44053</c:v>
                </c:pt>
                <c:pt idx="1851">
                  <c:v>44054</c:v>
                </c:pt>
                <c:pt idx="1852">
                  <c:v>44055</c:v>
                </c:pt>
                <c:pt idx="1853">
                  <c:v>44056</c:v>
                </c:pt>
                <c:pt idx="1854">
                  <c:v>44057</c:v>
                </c:pt>
                <c:pt idx="1855">
                  <c:v>44058</c:v>
                </c:pt>
                <c:pt idx="1856">
                  <c:v>44059</c:v>
                </c:pt>
                <c:pt idx="1857">
                  <c:v>44060</c:v>
                </c:pt>
                <c:pt idx="1858">
                  <c:v>44061</c:v>
                </c:pt>
                <c:pt idx="1859">
                  <c:v>44062</c:v>
                </c:pt>
                <c:pt idx="1860">
                  <c:v>44063</c:v>
                </c:pt>
                <c:pt idx="1861">
                  <c:v>44064</c:v>
                </c:pt>
                <c:pt idx="1862">
                  <c:v>44065</c:v>
                </c:pt>
                <c:pt idx="1863">
                  <c:v>44066</c:v>
                </c:pt>
                <c:pt idx="1864">
                  <c:v>44067</c:v>
                </c:pt>
                <c:pt idx="1865">
                  <c:v>44068</c:v>
                </c:pt>
                <c:pt idx="1866">
                  <c:v>44069</c:v>
                </c:pt>
                <c:pt idx="1867">
                  <c:v>44070</c:v>
                </c:pt>
                <c:pt idx="1868">
                  <c:v>44071</c:v>
                </c:pt>
                <c:pt idx="1869">
                  <c:v>44072</c:v>
                </c:pt>
                <c:pt idx="1870">
                  <c:v>44073</c:v>
                </c:pt>
                <c:pt idx="1871">
                  <c:v>44074</c:v>
                </c:pt>
                <c:pt idx="1872">
                  <c:v>44075</c:v>
                </c:pt>
                <c:pt idx="1873">
                  <c:v>44076</c:v>
                </c:pt>
                <c:pt idx="1874">
                  <c:v>44077</c:v>
                </c:pt>
                <c:pt idx="1875">
                  <c:v>44078</c:v>
                </c:pt>
                <c:pt idx="1876">
                  <c:v>44079</c:v>
                </c:pt>
                <c:pt idx="1877">
                  <c:v>44080</c:v>
                </c:pt>
                <c:pt idx="1878">
                  <c:v>44081</c:v>
                </c:pt>
                <c:pt idx="1879">
                  <c:v>44082</c:v>
                </c:pt>
                <c:pt idx="1880">
                  <c:v>44083</c:v>
                </c:pt>
                <c:pt idx="1881">
                  <c:v>44084</c:v>
                </c:pt>
                <c:pt idx="1882">
                  <c:v>44085</c:v>
                </c:pt>
                <c:pt idx="1883">
                  <c:v>44086</c:v>
                </c:pt>
                <c:pt idx="1884">
                  <c:v>44087</c:v>
                </c:pt>
                <c:pt idx="1885">
                  <c:v>44088</c:v>
                </c:pt>
                <c:pt idx="1886">
                  <c:v>44089</c:v>
                </c:pt>
                <c:pt idx="1887">
                  <c:v>44090</c:v>
                </c:pt>
                <c:pt idx="1888">
                  <c:v>44091</c:v>
                </c:pt>
                <c:pt idx="1889">
                  <c:v>44092</c:v>
                </c:pt>
                <c:pt idx="1890">
                  <c:v>44093</c:v>
                </c:pt>
                <c:pt idx="1891">
                  <c:v>44094</c:v>
                </c:pt>
                <c:pt idx="1892">
                  <c:v>44095</c:v>
                </c:pt>
                <c:pt idx="1893">
                  <c:v>44096</c:v>
                </c:pt>
                <c:pt idx="1894">
                  <c:v>44097</c:v>
                </c:pt>
                <c:pt idx="1895">
                  <c:v>44098</c:v>
                </c:pt>
                <c:pt idx="1896">
                  <c:v>44099</c:v>
                </c:pt>
                <c:pt idx="1897">
                  <c:v>44100</c:v>
                </c:pt>
                <c:pt idx="1898">
                  <c:v>44101</c:v>
                </c:pt>
                <c:pt idx="1899">
                  <c:v>44102</c:v>
                </c:pt>
                <c:pt idx="1900">
                  <c:v>44103</c:v>
                </c:pt>
                <c:pt idx="1901">
                  <c:v>44104</c:v>
                </c:pt>
                <c:pt idx="1902">
                  <c:v>44105</c:v>
                </c:pt>
                <c:pt idx="1903">
                  <c:v>44106</c:v>
                </c:pt>
                <c:pt idx="1904">
                  <c:v>44107</c:v>
                </c:pt>
                <c:pt idx="1905">
                  <c:v>44108</c:v>
                </c:pt>
                <c:pt idx="1906">
                  <c:v>44109</c:v>
                </c:pt>
                <c:pt idx="1907">
                  <c:v>44110</c:v>
                </c:pt>
                <c:pt idx="1908">
                  <c:v>44111</c:v>
                </c:pt>
                <c:pt idx="1909">
                  <c:v>44112</c:v>
                </c:pt>
                <c:pt idx="1910">
                  <c:v>44113</c:v>
                </c:pt>
                <c:pt idx="1911">
                  <c:v>44114</c:v>
                </c:pt>
                <c:pt idx="1912">
                  <c:v>44115</c:v>
                </c:pt>
                <c:pt idx="1913">
                  <c:v>44116</c:v>
                </c:pt>
                <c:pt idx="1914">
                  <c:v>44117</c:v>
                </c:pt>
                <c:pt idx="1915">
                  <c:v>44118</c:v>
                </c:pt>
                <c:pt idx="1916">
                  <c:v>44119</c:v>
                </c:pt>
                <c:pt idx="1917">
                  <c:v>44120</c:v>
                </c:pt>
                <c:pt idx="1918">
                  <c:v>44121</c:v>
                </c:pt>
                <c:pt idx="1919">
                  <c:v>44122</c:v>
                </c:pt>
                <c:pt idx="1920">
                  <c:v>44123</c:v>
                </c:pt>
                <c:pt idx="1921">
                  <c:v>44124</c:v>
                </c:pt>
                <c:pt idx="1922">
                  <c:v>44125</c:v>
                </c:pt>
                <c:pt idx="1923">
                  <c:v>44126</c:v>
                </c:pt>
                <c:pt idx="1924">
                  <c:v>44127</c:v>
                </c:pt>
                <c:pt idx="1925">
                  <c:v>44128</c:v>
                </c:pt>
                <c:pt idx="1926">
                  <c:v>44129</c:v>
                </c:pt>
                <c:pt idx="1927">
                  <c:v>44130</c:v>
                </c:pt>
                <c:pt idx="1928">
                  <c:v>44131</c:v>
                </c:pt>
                <c:pt idx="1929">
                  <c:v>44132</c:v>
                </c:pt>
                <c:pt idx="1930">
                  <c:v>44133</c:v>
                </c:pt>
                <c:pt idx="1931">
                  <c:v>44134</c:v>
                </c:pt>
                <c:pt idx="1932">
                  <c:v>44135</c:v>
                </c:pt>
                <c:pt idx="1933">
                  <c:v>44136</c:v>
                </c:pt>
                <c:pt idx="1934">
                  <c:v>44137</c:v>
                </c:pt>
                <c:pt idx="1935">
                  <c:v>44138</c:v>
                </c:pt>
                <c:pt idx="1936">
                  <c:v>44139</c:v>
                </c:pt>
                <c:pt idx="1937">
                  <c:v>44140</c:v>
                </c:pt>
                <c:pt idx="1938">
                  <c:v>44141</c:v>
                </c:pt>
                <c:pt idx="1939">
                  <c:v>44142</c:v>
                </c:pt>
                <c:pt idx="1940">
                  <c:v>44143</c:v>
                </c:pt>
                <c:pt idx="1941">
                  <c:v>44144</c:v>
                </c:pt>
                <c:pt idx="1942">
                  <c:v>44145</c:v>
                </c:pt>
                <c:pt idx="1943">
                  <c:v>44146</c:v>
                </c:pt>
                <c:pt idx="1944">
                  <c:v>44147</c:v>
                </c:pt>
                <c:pt idx="1945">
                  <c:v>44148</c:v>
                </c:pt>
                <c:pt idx="1946">
                  <c:v>44149</c:v>
                </c:pt>
                <c:pt idx="1947">
                  <c:v>44150</c:v>
                </c:pt>
                <c:pt idx="1948">
                  <c:v>44151</c:v>
                </c:pt>
                <c:pt idx="1949">
                  <c:v>44152</c:v>
                </c:pt>
                <c:pt idx="1950">
                  <c:v>44153</c:v>
                </c:pt>
                <c:pt idx="1951">
                  <c:v>44154</c:v>
                </c:pt>
                <c:pt idx="1952">
                  <c:v>44155</c:v>
                </c:pt>
                <c:pt idx="1953">
                  <c:v>44156</c:v>
                </c:pt>
                <c:pt idx="1954">
                  <c:v>44157</c:v>
                </c:pt>
                <c:pt idx="1955">
                  <c:v>44158</c:v>
                </c:pt>
                <c:pt idx="1956">
                  <c:v>44159</c:v>
                </c:pt>
                <c:pt idx="1957">
                  <c:v>44160</c:v>
                </c:pt>
                <c:pt idx="1958">
                  <c:v>44161</c:v>
                </c:pt>
                <c:pt idx="1959">
                  <c:v>44162</c:v>
                </c:pt>
                <c:pt idx="1960">
                  <c:v>44163</c:v>
                </c:pt>
                <c:pt idx="1961">
                  <c:v>44164</c:v>
                </c:pt>
                <c:pt idx="1962">
                  <c:v>44165</c:v>
                </c:pt>
                <c:pt idx="1963">
                  <c:v>44166</c:v>
                </c:pt>
                <c:pt idx="1964">
                  <c:v>44167</c:v>
                </c:pt>
                <c:pt idx="1965">
                  <c:v>44168</c:v>
                </c:pt>
                <c:pt idx="1966">
                  <c:v>44169</c:v>
                </c:pt>
                <c:pt idx="1967">
                  <c:v>44170</c:v>
                </c:pt>
                <c:pt idx="1968">
                  <c:v>44171</c:v>
                </c:pt>
                <c:pt idx="1969">
                  <c:v>44172</c:v>
                </c:pt>
                <c:pt idx="1970">
                  <c:v>44173</c:v>
                </c:pt>
                <c:pt idx="1971">
                  <c:v>44174</c:v>
                </c:pt>
                <c:pt idx="1972">
                  <c:v>44175</c:v>
                </c:pt>
                <c:pt idx="1973">
                  <c:v>44176</c:v>
                </c:pt>
                <c:pt idx="1974">
                  <c:v>44177</c:v>
                </c:pt>
                <c:pt idx="1975">
                  <c:v>44178</c:v>
                </c:pt>
                <c:pt idx="1976">
                  <c:v>44179</c:v>
                </c:pt>
                <c:pt idx="1977">
                  <c:v>44180</c:v>
                </c:pt>
                <c:pt idx="1978">
                  <c:v>44181</c:v>
                </c:pt>
                <c:pt idx="1979">
                  <c:v>44182</c:v>
                </c:pt>
                <c:pt idx="1980">
                  <c:v>44183</c:v>
                </c:pt>
                <c:pt idx="1981">
                  <c:v>44184</c:v>
                </c:pt>
                <c:pt idx="1982">
                  <c:v>44185</c:v>
                </c:pt>
                <c:pt idx="1983">
                  <c:v>44186</c:v>
                </c:pt>
                <c:pt idx="1984">
                  <c:v>44187</c:v>
                </c:pt>
                <c:pt idx="1985">
                  <c:v>44188</c:v>
                </c:pt>
                <c:pt idx="1986">
                  <c:v>44189</c:v>
                </c:pt>
                <c:pt idx="1987">
                  <c:v>44190</c:v>
                </c:pt>
                <c:pt idx="1988">
                  <c:v>44191</c:v>
                </c:pt>
                <c:pt idx="1989">
                  <c:v>44192</c:v>
                </c:pt>
                <c:pt idx="1990">
                  <c:v>44193</c:v>
                </c:pt>
                <c:pt idx="1991">
                  <c:v>44194</c:v>
                </c:pt>
                <c:pt idx="1992">
                  <c:v>44195</c:v>
                </c:pt>
                <c:pt idx="1993">
                  <c:v>44196</c:v>
                </c:pt>
                <c:pt idx="1994">
                  <c:v>44197</c:v>
                </c:pt>
                <c:pt idx="1995">
                  <c:v>44198</c:v>
                </c:pt>
                <c:pt idx="1996">
                  <c:v>44199</c:v>
                </c:pt>
                <c:pt idx="1997">
                  <c:v>44200</c:v>
                </c:pt>
                <c:pt idx="1998">
                  <c:v>44201</c:v>
                </c:pt>
                <c:pt idx="1999">
                  <c:v>44202</c:v>
                </c:pt>
                <c:pt idx="2000">
                  <c:v>44203</c:v>
                </c:pt>
                <c:pt idx="2001">
                  <c:v>44204</c:v>
                </c:pt>
                <c:pt idx="2002">
                  <c:v>44205</c:v>
                </c:pt>
                <c:pt idx="2003">
                  <c:v>44206</c:v>
                </c:pt>
                <c:pt idx="2004">
                  <c:v>44207</c:v>
                </c:pt>
                <c:pt idx="2005">
                  <c:v>44208</c:v>
                </c:pt>
                <c:pt idx="2006">
                  <c:v>44209</c:v>
                </c:pt>
                <c:pt idx="2007">
                  <c:v>44210</c:v>
                </c:pt>
                <c:pt idx="2008">
                  <c:v>44211</c:v>
                </c:pt>
                <c:pt idx="2009">
                  <c:v>44212</c:v>
                </c:pt>
                <c:pt idx="2010">
                  <c:v>44213</c:v>
                </c:pt>
                <c:pt idx="2011">
                  <c:v>44214</c:v>
                </c:pt>
                <c:pt idx="2012">
                  <c:v>44215</c:v>
                </c:pt>
                <c:pt idx="2013">
                  <c:v>44216</c:v>
                </c:pt>
                <c:pt idx="2014">
                  <c:v>44217</c:v>
                </c:pt>
                <c:pt idx="2015">
                  <c:v>44218</c:v>
                </c:pt>
                <c:pt idx="2016">
                  <c:v>44219</c:v>
                </c:pt>
                <c:pt idx="2017">
                  <c:v>44220</c:v>
                </c:pt>
                <c:pt idx="2018">
                  <c:v>44221</c:v>
                </c:pt>
                <c:pt idx="2019">
                  <c:v>44222</c:v>
                </c:pt>
                <c:pt idx="2020">
                  <c:v>44223</c:v>
                </c:pt>
                <c:pt idx="2021">
                  <c:v>44224</c:v>
                </c:pt>
                <c:pt idx="2022">
                  <c:v>44225</c:v>
                </c:pt>
                <c:pt idx="2023">
                  <c:v>44226</c:v>
                </c:pt>
                <c:pt idx="2024">
                  <c:v>44227</c:v>
                </c:pt>
                <c:pt idx="2025">
                  <c:v>44228</c:v>
                </c:pt>
                <c:pt idx="2026">
                  <c:v>44229</c:v>
                </c:pt>
                <c:pt idx="2027">
                  <c:v>44230</c:v>
                </c:pt>
                <c:pt idx="2028">
                  <c:v>44231</c:v>
                </c:pt>
                <c:pt idx="2029">
                  <c:v>44232</c:v>
                </c:pt>
                <c:pt idx="2030">
                  <c:v>44233</c:v>
                </c:pt>
                <c:pt idx="2031">
                  <c:v>44234</c:v>
                </c:pt>
                <c:pt idx="2032">
                  <c:v>44235</c:v>
                </c:pt>
                <c:pt idx="2033">
                  <c:v>44236</c:v>
                </c:pt>
                <c:pt idx="2034">
                  <c:v>44237</c:v>
                </c:pt>
                <c:pt idx="2035">
                  <c:v>44238</c:v>
                </c:pt>
                <c:pt idx="2036">
                  <c:v>44239</c:v>
                </c:pt>
                <c:pt idx="2037">
                  <c:v>44240</c:v>
                </c:pt>
                <c:pt idx="2038">
                  <c:v>44241</c:v>
                </c:pt>
                <c:pt idx="2039">
                  <c:v>44242</c:v>
                </c:pt>
                <c:pt idx="2040">
                  <c:v>44243</c:v>
                </c:pt>
                <c:pt idx="2041">
                  <c:v>44244</c:v>
                </c:pt>
                <c:pt idx="2042">
                  <c:v>44245</c:v>
                </c:pt>
                <c:pt idx="2043">
                  <c:v>44246</c:v>
                </c:pt>
                <c:pt idx="2044">
                  <c:v>44247</c:v>
                </c:pt>
                <c:pt idx="2045">
                  <c:v>44248</c:v>
                </c:pt>
                <c:pt idx="2046">
                  <c:v>44249</c:v>
                </c:pt>
                <c:pt idx="2047">
                  <c:v>44250</c:v>
                </c:pt>
                <c:pt idx="2048">
                  <c:v>44251</c:v>
                </c:pt>
                <c:pt idx="2049">
                  <c:v>44252</c:v>
                </c:pt>
                <c:pt idx="2050">
                  <c:v>44253</c:v>
                </c:pt>
                <c:pt idx="2051">
                  <c:v>44254</c:v>
                </c:pt>
                <c:pt idx="2052">
                  <c:v>44255</c:v>
                </c:pt>
                <c:pt idx="2053">
                  <c:v>44256</c:v>
                </c:pt>
                <c:pt idx="2054">
                  <c:v>44257</c:v>
                </c:pt>
                <c:pt idx="2055">
                  <c:v>44258</c:v>
                </c:pt>
                <c:pt idx="2056">
                  <c:v>44259</c:v>
                </c:pt>
                <c:pt idx="2057">
                  <c:v>44260</c:v>
                </c:pt>
                <c:pt idx="2058">
                  <c:v>44261</c:v>
                </c:pt>
                <c:pt idx="2059">
                  <c:v>44262</c:v>
                </c:pt>
                <c:pt idx="2060">
                  <c:v>44263</c:v>
                </c:pt>
                <c:pt idx="2061">
                  <c:v>44264</c:v>
                </c:pt>
                <c:pt idx="2062">
                  <c:v>44265</c:v>
                </c:pt>
                <c:pt idx="2063">
                  <c:v>44266</c:v>
                </c:pt>
                <c:pt idx="2064">
                  <c:v>44267</c:v>
                </c:pt>
                <c:pt idx="2065">
                  <c:v>44268</c:v>
                </c:pt>
                <c:pt idx="2066">
                  <c:v>44269</c:v>
                </c:pt>
                <c:pt idx="2067">
                  <c:v>44270</c:v>
                </c:pt>
                <c:pt idx="2068">
                  <c:v>44271</c:v>
                </c:pt>
                <c:pt idx="2069">
                  <c:v>44272</c:v>
                </c:pt>
                <c:pt idx="2070">
                  <c:v>44273</c:v>
                </c:pt>
                <c:pt idx="2071">
                  <c:v>44274</c:v>
                </c:pt>
                <c:pt idx="2072">
                  <c:v>44275</c:v>
                </c:pt>
                <c:pt idx="2073">
                  <c:v>44276</c:v>
                </c:pt>
                <c:pt idx="2074">
                  <c:v>44277</c:v>
                </c:pt>
                <c:pt idx="2075">
                  <c:v>44278</c:v>
                </c:pt>
                <c:pt idx="2076">
                  <c:v>44279</c:v>
                </c:pt>
                <c:pt idx="2077">
                  <c:v>44280</c:v>
                </c:pt>
                <c:pt idx="2078">
                  <c:v>44281</c:v>
                </c:pt>
                <c:pt idx="2079">
                  <c:v>44282</c:v>
                </c:pt>
                <c:pt idx="2080">
                  <c:v>44283</c:v>
                </c:pt>
                <c:pt idx="2081">
                  <c:v>44284</c:v>
                </c:pt>
                <c:pt idx="2082">
                  <c:v>44285</c:v>
                </c:pt>
                <c:pt idx="2083">
                  <c:v>44286</c:v>
                </c:pt>
                <c:pt idx="2084">
                  <c:v>44287</c:v>
                </c:pt>
                <c:pt idx="2085">
                  <c:v>44288</c:v>
                </c:pt>
                <c:pt idx="2086">
                  <c:v>44289</c:v>
                </c:pt>
                <c:pt idx="2087">
                  <c:v>44290</c:v>
                </c:pt>
                <c:pt idx="2088">
                  <c:v>44291</c:v>
                </c:pt>
                <c:pt idx="2089">
                  <c:v>44292</c:v>
                </c:pt>
                <c:pt idx="2090">
                  <c:v>44293</c:v>
                </c:pt>
                <c:pt idx="2091">
                  <c:v>44294</c:v>
                </c:pt>
                <c:pt idx="2092">
                  <c:v>44295</c:v>
                </c:pt>
                <c:pt idx="2093">
                  <c:v>44296</c:v>
                </c:pt>
                <c:pt idx="2094">
                  <c:v>44297</c:v>
                </c:pt>
                <c:pt idx="2095">
                  <c:v>44298</c:v>
                </c:pt>
                <c:pt idx="2096">
                  <c:v>44299</c:v>
                </c:pt>
                <c:pt idx="2097">
                  <c:v>44300</c:v>
                </c:pt>
                <c:pt idx="2098">
                  <c:v>44301</c:v>
                </c:pt>
                <c:pt idx="2099">
                  <c:v>44302</c:v>
                </c:pt>
                <c:pt idx="2100">
                  <c:v>44303</c:v>
                </c:pt>
                <c:pt idx="2101">
                  <c:v>44304</c:v>
                </c:pt>
                <c:pt idx="2102">
                  <c:v>44305</c:v>
                </c:pt>
                <c:pt idx="2103">
                  <c:v>44306</c:v>
                </c:pt>
                <c:pt idx="2104">
                  <c:v>44307</c:v>
                </c:pt>
                <c:pt idx="2105">
                  <c:v>44308</c:v>
                </c:pt>
                <c:pt idx="2106">
                  <c:v>44309</c:v>
                </c:pt>
                <c:pt idx="2107">
                  <c:v>44310</c:v>
                </c:pt>
                <c:pt idx="2108">
                  <c:v>44311</c:v>
                </c:pt>
                <c:pt idx="2109">
                  <c:v>44312</c:v>
                </c:pt>
                <c:pt idx="2110">
                  <c:v>44313</c:v>
                </c:pt>
                <c:pt idx="2111">
                  <c:v>44314</c:v>
                </c:pt>
                <c:pt idx="2112">
                  <c:v>44315</c:v>
                </c:pt>
                <c:pt idx="2113">
                  <c:v>44316</c:v>
                </c:pt>
                <c:pt idx="2114">
                  <c:v>44317</c:v>
                </c:pt>
                <c:pt idx="2115">
                  <c:v>44318</c:v>
                </c:pt>
                <c:pt idx="2116">
                  <c:v>44319</c:v>
                </c:pt>
                <c:pt idx="2117">
                  <c:v>44320</c:v>
                </c:pt>
                <c:pt idx="2118">
                  <c:v>44321</c:v>
                </c:pt>
                <c:pt idx="2119">
                  <c:v>44322</c:v>
                </c:pt>
                <c:pt idx="2120">
                  <c:v>44323</c:v>
                </c:pt>
                <c:pt idx="2121">
                  <c:v>44324</c:v>
                </c:pt>
                <c:pt idx="2122">
                  <c:v>44325</c:v>
                </c:pt>
                <c:pt idx="2123">
                  <c:v>44326</c:v>
                </c:pt>
                <c:pt idx="2124">
                  <c:v>44327</c:v>
                </c:pt>
                <c:pt idx="2125">
                  <c:v>44328</c:v>
                </c:pt>
                <c:pt idx="2126">
                  <c:v>44329</c:v>
                </c:pt>
                <c:pt idx="2127">
                  <c:v>44330</c:v>
                </c:pt>
                <c:pt idx="2128">
                  <c:v>44331</c:v>
                </c:pt>
                <c:pt idx="2129">
                  <c:v>44332</c:v>
                </c:pt>
                <c:pt idx="2130">
                  <c:v>44333</c:v>
                </c:pt>
                <c:pt idx="2131">
                  <c:v>44334</c:v>
                </c:pt>
                <c:pt idx="2132">
                  <c:v>44335</c:v>
                </c:pt>
                <c:pt idx="2133">
                  <c:v>44336</c:v>
                </c:pt>
                <c:pt idx="2134">
                  <c:v>44337</c:v>
                </c:pt>
                <c:pt idx="2135">
                  <c:v>44338</c:v>
                </c:pt>
                <c:pt idx="2136">
                  <c:v>44339</c:v>
                </c:pt>
                <c:pt idx="2137">
                  <c:v>44340</c:v>
                </c:pt>
                <c:pt idx="2138">
                  <c:v>44341</c:v>
                </c:pt>
                <c:pt idx="2139">
                  <c:v>44342</c:v>
                </c:pt>
                <c:pt idx="2140">
                  <c:v>44343</c:v>
                </c:pt>
                <c:pt idx="2141">
                  <c:v>44344</c:v>
                </c:pt>
                <c:pt idx="2142">
                  <c:v>44345</c:v>
                </c:pt>
                <c:pt idx="2143">
                  <c:v>44346</c:v>
                </c:pt>
                <c:pt idx="2144">
                  <c:v>44347</c:v>
                </c:pt>
                <c:pt idx="2145">
                  <c:v>44348</c:v>
                </c:pt>
                <c:pt idx="2146">
                  <c:v>44349</c:v>
                </c:pt>
                <c:pt idx="2147">
                  <c:v>44350</c:v>
                </c:pt>
                <c:pt idx="2148">
                  <c:v>44351</c:v>
                </c:pt>
                <c:pt idx="2149">
                  <c:v>44352</c:v>
                </c:pt>
                <c:pt idx="2150">
                  <c:v>44353</c:v>
                </c:pt>
                <c:pt idx="2151">
                  <c:v>44354</c:v>
                </c:pt>
                <c:pt idx="2152">
                  <c:v>44355</c:v>
                </c:pt>
                <c:pt idx="2153">
                  <c:v>44356</c:v>
                </c:pt>
                <c:pt idx="2154">
                  <c:v>44357</c:v>
                </c:pt>
                <c:pt idx="2155">
                  <c:v>44358</c:v>
                </c:pt>
                <c:pt idx="2156">
                  <c:v>44359</c:v>
                </c:pt>
                <c:pt idx="2157">
                  <c:v>44360</c:v>
                </c:pt>
                <c:pt idx="2158">
                  <c:v>44361</c:v>
                </c:pt>
                <c:pt idx="2159">
                  <c:v>44362</c:v>
                </c:pt>
                <c:pt idx="2160">
                  <c:v>44363</c:v>
                </c:pt>
                <c:pt idx="2161">
                  <c:v>44364</c:v>
                </c:pt>
                <c:pt idx="2162">
                  <c:v>44365</c:v>
                </c:pt>
                <c:pt idx="2163">
                  <c:v>44366</c:v>
                </c:pt>
                <c:pt idx="2164">
                  <c:v>44367</c:v>
                </c:pt>
                <c:pt idx="2165">
                  <c:v>44368</c:v>
                </c:pt>
                <c:pt idx="2166">
                  <c:v>44369</c:v>
                </c:pt>
                <c:pt idx="2167">
                  <c:v>44370</c:v>
                </c:pt>
                <c:pt idx="2168">
                  <c:v>44371</c:v>
                </c:pt>
                <c:pt idx="2169">
                  <c:v>44372</c:v>
                </c:pt>
                <c:pt idx="2170">
                  <c:v>44373</c:v>
                </c:pt>
                <c:pt idx="2171">
                  <c:v>44374</c:v>
                </c:pt>
                <c:pt idx="2172">
                  <c:v>44375</c:v>
                </c:pt>
                <c:pt idx="2173">
                  <c:v>44376</c:v>
                </c:pt>
                <c:pt idx="2174">
                  <c:v>44377</c:v>
                </c:pt>
                <c:pt idx="2175">
                  <c:v>44378</c:v>
                </c:pt>
                <c:pt idx="2176">
                  <c:v>44379</c:v>
                </c:pt>
                <c:pt idx="2177">
                  <c:v>44380</c:v>
                </c:pt>
                <c:pt idx="2178">
                  <c:v>44381</c:v>
                </c:pt>
                <c:pt idx="2179">
                  <c:v>44382</c:v>
                </c:pt>
                <c:pt idx="2180">
                  <c:v>44383</c:v>
                </c:pt>
                <c:pt idx="2181">
                  <c:v>44384</c:v>
                </c:pt>
                <c:pt idx="2182">
                  <c:v>44385</c:v>
                </c:pt>
                <c:pt idx="2183">
                  <c:v>44386</c:v>
                </c:pt>
                <c:pt idx="2184">
                  <c:v>44387</c:v>
                </c:pt>
                <c:pt idx="2185">
                  <c:v>44388</c:v>
                </c:pt>
                <c:pt idx="2186">
                  <c:v>44389</c:v>
                </c:pt>
                <c:pt idx="2187">
                  <c:v>44390</c:v>
                </c:pt>
                <c:pt idx="2188">
                  <c:v>44391</c:v>
                </c:pt>
                <c:pt idx="2189">
                  <c:v>44392</c:v>
                </c:pt>
                <c:pt idx="2190">
                  <c:v>44393</c:v>
                </c:pt>
                <c:pt idx="2191">
                  <c:v>44394</c:v>
                </c:pt>
                <c:pt idx="2192">
                  <c:v>44395</c:v>
                </c:pt>
                <c:pt idx="2193">
                  <c:v>44396</c:v>
                </c:pt>
                <c:pt idx="2194">
                  <c:v>44397</c:v>
                </c:pt>
                <c:pt idx="2195">
                  <c:v>44398</c:v>
                </c:pt>
                <c:pt idx="2196">
                  <c:v>44399</c:v>
                </c:pt>
                <c:pt idx="2197">
                  <c:v>44400</c:v>
                </c:pt>
                <c:pt idx="2198">
                  <c:v>44401</c:v>
                </c:pt>
                <c:pt idx="2199">
                  <c:v>44402</c:v>
                </c:pt>
                <c:pt idx="2200">
                  <c:v>44403</c:v>
                </c:pt>
                <c:pt idx="2201">
                  <c:v>44404</c:v>
                </c:pt>
                <c:pt idx="2202">
                  <c:v>44405</c:v>
                </c:pt>
                <c:pt idx="2203">
                  <c:v>44406</c:v>
                </c:pt>
                <c:pt idx="2204">
                  <c:v>44407</c:v>
                </c:pt>
                <c:pt idx="2205">
                  <c:v>44408</c:v>
                </c:pt>
                <c:pt idx="2206">
                  <c:v>44409</c:v>
                </c:pt>
                <c:pt idx="2207">
                  <c:v>44410</c:v>
                </c:pt>
                <c:pt idx="2208">
                  <c:v>44411</c:v>
                </c:pt>
                <c:pt idx="2209">
                  <c:v>44412</c:v>
                </c:pt>
                <c:pt idx="2210">
                  <c:v>44413</c:v>
                </c:pt>
                <c:pt idx="2211">
                  <c:v>44414</c:v>
                </c:pt>
                <c:pt idx="2212">
                  <c:v>44415</c:v>
                </c:pt>
                <c:pt idx="2213">
                  <c:v>44416</c:v>
                </c:pt>
                <c:pt idx="2214">
                  <c:v>44417</c:v>
                </c:pt>
                <c:pt idx="2215">
                  <c:v>44418</c:v>
                </c:pt>
                <c:pt idx="2216">
                  <c:v>44419</c:v>
                </c:pt>
                <c:pt idx="2217">
                  <c:v>44420</c:v>
                </c:pt>
                <c:pt idx="2218">
                  <c:v>44421</c:v>
                </c:pt>
                <c:pt idx="2219">
                  <c:v>44422</c:v>
                </c:pt>
                <c:pt idx="2220">
                  <c:v>44423</c:v>
                </c:pt>
                <c:pt idx="2221">
                  <c:v>44424</c:v>
                </c:pt>
                <c:pt idx="2222">
                  <c:v>44425</c:v>
                </c:pt>
                <c:pt idx="2223">
                  <c:v>44426</c:v>
                </c:pt>
                <c:pt idx="2224">
                  <c:v>44427</c:v>
                </c:pt>
                <c:pt idx="2225">
                  <c:v>44428</c:v>
                </c:pt>
                <c:pt idx="2226">
                  <c:v>44429</c:v>
                </c:pt>
                <c:pt idx="2227">
                  <c:v>44430</c:v>
                </c:pt>
                <c:pt idx="2228">
                  <c:v>44431</c:v>
                </c:pt>
                <c:pt idx="2229">
                  <c:v>44432</c:v>
                </c:pt>
                <c:pt idx="2230">
                  <c:v>44433</c:v>
                </c:pt>
                <c:pt idx="2231">
                  <c:v>44434</c:v>
                </c:pt>
                <c:pt idx="2232">
                  <c:v>44435</c:v>
                </c:pt>
                <c:pt idx="2233">
                  <c:v>44436</c:v>
                </c:pt>
                <c:pt idx="2234">
                  <c:v>44437</c:v>
                </c:pt>
                <c:pt idx="2235">
                  <c:v>44438</c:v>
                </c:pt>
                <c:pt idx="2236">
                  <c:v>44439</c:v>
                </c:pt>
                <c:pt idx="2237">
                  <c:v>44440</c:v>
                </c:pt>
                <c:pt idx="2238">
                  <c:v>44441</c:v>
                </c:pt>
                <c:pt idx="2239">
                  <c:v>44442</c:v>
                </c:pt>
                <c:pt idx="2240">
                  <c:v>44443</c:v>
                </c:pt>
                <c:pt idx="2241">
                  <c:v>44444</c:v>
                </c:pt>
                <c:pt idx="2242">
                  <c:v>44445</c:v>
                </c:pt>
                <c:pt idx="2243">
                  <c:v>44446</c:v>
                </c:pt>
                <c:pt idx="2244">
                  <c:v>44447</c:v>
                </c:pt>
                <c:pt idx="2245">
                  <c:v>44448</c:v>
                </c:pt>
                <c:pt idx="2246">
                  <c:v>44449</c:v>
                </c:pt>
                <c:pt idx="2247">
                  <c:v>44450</c:v>
                </c:pt>
                <c:pt idx="2248">
                  <c:v>44451</c:v>
                </c:pt>
                <c:pt idx="2249">
                  <c:v>44452</c:v>
                </c:pt>
                <c:pt idx="2250">
                  <c:v>44453</c:v>
                </c:pt>
                <c:pt idx="2251">
                  <c:v>44454</c:v>
                </c:pt>
                <c:pt idx="2252">
                  <c:v>44455</c:v>
                </c:pt>
                <c:pt idx="2253">
                  <c:v>44456</c:v>
                </c:pt>
                <c:pt idx="2254">
                  <c:v>44457</c:v>
                </c:pt>
                <c:pt idx="2255">
                  <c:v>44458</c:v>
                </c:pt>
                <c:pt idx="2256">
                  <c:v>44459</c:v>
                </c:pt>
                <c:pt idx="2257">
                  <c:v>44460</c:v>
                </c:pt>
                <c:pt idx="2258">
                  <c:v>44461</c:v>
                </c:pt>
                <c:pt idx="2259">
                  <c:v>44462</c:v>
                </c:pt>
                <c:pt idx="2260">
                  <c:v>44463</c:v>
                </c:pt>
                <c:pt idx="2261">
                  <c:v>44464</c:v>
                </c:pt>
                <c:pt idx="2262">
                  <c:v>44465</c:v>
                </c:pt>
                <c:pt idx="2263">
                  <c:v>44466</c:v>
                </c:pt>
                <c:pt idx="2264">
                  <c:v>44467</c:v>
                </c:pt>
                <c:pt idx="2265">
                  <c:v>44468</c:v>
                </c:pt>
                <c:pt idx="2266">
                  <c:v>44469</c:v>
                </c:pt>
                <c:pt idx="2267">
                  <c:v>44470</c:v>
                </c:pt>
                <c:pt idx="2268">
                  <c:v>44471</c:v>
                </c:pt>
                <c:pt idx="2269">
                  <c:v>44472</c:v>
                </c:pt>
                <c:pt idx="2270">
                  <c:v>44473</c:v>
                </c:pt>
                <c:pt idx="2271">
                  <c:v>44474</c:v>
                </c:pt>
                <c:pt idx="2272">
                  <c:v>44475</c:v>
                </c:pt>
                <c:pt idx="2273">
                  <c:v>44476</c:v>
                </c:pt>
                <c:pt idx="2274">
                  <c:v>44477</c:v>
                </c:pt>
                <c:pt idx="2275">
                  <c:v>44478</c:v>
                </c:pt>
                <c:pt idx="2276">
                  <c:v>44479</c:v>
                </c:pt>
                <c:pt idx="2277">
                  <c:v>44480</c:v>
                </c:pt>
                <c:pt idx="2278">
                  <c:v>44481</c:v>
                </c:pt>
                <c:pt idx="2279">
                  <c:v>44482</c:v>
                </c:pt>
                <c:pt idx="2280">
                  <c:v>44483</c:v>
                </c:pt>
                <c:pt idx="2281">
                  <c:v>44484</c:v>
                </c:pt>
                <c:pt idx="2282">
                  <c:v>44485</c:v>
                </c:pt>
                <c:pt idx="2283">
                  <c:v>44486</c:v>
                </c:pt>
                <c:pt idx="2284">
                  <c:v>44487</c:v>
                </c:pt>
                <c:pt idx="2285">
                  <c:v>44488</c:v>
                </c:pt>
                <c:pt idx="2286">
                  <c:v>44489</c:v>
                </c:pt>
                <c:pt idx="2287">
                  <c:v>44490</c:v>
                </c:pt>
                <c:pt idx="2288">
                  <c:v>44491</c:v>
                </c:pt>
                <c:pt idx="2289">
                  <c:v>44492</c:v>
                </c:pt>
                <c:pt idx="2290">
                  <c:v>44493</c:v>
                </c:pt>
                <c:pt idx="2291">
                  <c:v>44494</c:v>
                </c:pt>
                <c:pt idx="2292">
                  <c:v>44495</c:v>
                </c:pt>
                <c:pt idx="2293">
                  <c:v>44496</c:v>
                </c:pt>
                <c:pt idx="2294">
                  <c:v>44497</c:v>
                </c:pt>
                <c:pt idx="2295">
                  <c:v>44498</c:v>
                </c:pt>
                <c:pt idx="2296">
                  <c:v>44499</c:v>
                </c:pt>
                <c:pt idx="2297">
                  <c:v>44500</c:v>
                </c:pt>
                <c:pt idx="2298">
                  <c:v>44501</c:v>
                </c:pt>
                <c:pt idx="2299">
                  <c:v>44502</c:v>
                </c:pt>
                <c:pt idx="2300">
                  <c:v>44503</c:v>
                </c:pt>
                <c:pt idx="2301">
                  <c:v>44504</c:v>
                </c:pt>
                <c:pt idx="2302">
                  <c:v>44505</c:v>
                </c:pt>
                <c:pt idx="2303">
                  <c:v>44506</c:v>
                </c:pt>
                <c:pt idx="2304">
                  <c:v>44507</c:v>
                </c:pt>
                <c:pt idx="2305">
                  <c:v>44508</c:v>
                </c:pt>
                <c:pt idx="2306">
                  <c:v>44509</c:v>
                </c:pt>
                <c:pt idx="2307">
                  <c:v>44510</c:v>
                </c:pt>
                <c:pt idx="2308">
                  <c:v>44511</c:v>
                </c:pt>
                <c:pt idx="2309">
                  <c:v>44512</c:v>
                </c:pt>
                <c:pt idx="2310">
                  <c:v>44513</c:v>
                </c:pt>
                <c:pt idx="2311">
                  <c:v>44514</c:v>
                </c:pt>
                <c:pt idx="2312">
                  <c:v>44515</c:v>
                </c:pt>
                <c:pt idx="2313">
                  <c:v>44516</c:v>
                </c:pt>
                <c:pt idx="2314">
                  <c:v>44517</c:v>
                </c:pt>
                <c:pt idx="2315">
                  <c:v>44518</c:v>
                </c:pt>
                <c:pt idx="2316">
                  <c:v>44519</c:v>
                </c:pt>
                <c:pt idx="2317">
                  <c:v>44520</c:v>
                </c:pt>
                <c:pt idx="2318">
                  <c:v>44521</c:v>
                </c:pt>
                <c:pt idx="2319">
                  <c:v>44522</c:v>
                </c:pt>
                <c:pt idx="2320">
                  <c:v>44523</c:v>
                </c:pt>
                <c:pt idx="2321">
                  <c:v>44524</c:v>
                </c:pt>
                <c:pt idx="2322">
                  <c:v>44525</c:v>
                </c:pt>
                <c:pt idx="2323">
                  <c:v>44526</c:v>
                </c:pt>
                <c:pt idx="2324">
                  <c:v>44527</c:v>
                </c:pt>
                <c:pt idx="2325">
                  <c:v>44528</c:v>
                </c:pt>
                <c:pt idx="2326">
                  <c:v>44529</c:v>
                </c:pt>
                <c:pt idx="2327">
                  <c:v>44530</c:v>
                </c:pt>
                <c:pt idx="2328">
                  <c:v>44531</c:v>
                </c:pt>
                <c:pt idx="2329">
                  <c:v>44532</c:v>
                </c:pt>
                <c:pt idx="2330">
                  <c:v>44533</c:v>
                </c:pt>
                <c:pt idx="2331">
                  <c:v>44534</c:v>
                </c:pt>
                <c:pt idx="2332">
                  <c:v>44535</c:v>
                </c:pt>
                <c:pt idx="2333">
                  <c:v>44536</c:v>
                </c:pt>
                <c:pt idx="2334">
                  <c:v>44537</c:v>
                </c:pt>
                <c:pt idx="2335">
                  <c:v>44538</c:v>
                </c:pt>
                <c:pt idx="2336">
                  <c:v>44539</c:v>
                </c:pt>
                <c:pt idx="2337">
                  <c:v>44540</c:v>
                </c:pt>
                <c:pt idx="2338">
                  <c:v>44541</c:v>
                </c:pt>
                <c:pt idx="2339">
                  <c:v>44542</c:v>
                </c:pt>
                <c:pt idx="2340">
                  <c:v>44543</c:v>
                </c:pt>
                <c:pt idx="2341">
                  <c:v>44544</c:v>
                </c:pt>
                <c:pt idx="2342">
                  <c:v>44545</c:v>
                </c:pt>
                <c:pt idx="2343">
                  <c:v>44546</c:v>
                </c:pt>
                <c:pt idx="2344">
                  <c:v>44547</c:v>
                </c:pt>
                <c:pt idx="2345">
                  <c:v>44548</c:v>
                </c:pt>
                <c:pt idx="2346">
                  <c:v>44549</c:v>
                </c:pt>
                <c:pt idx="2347">
                  <c:v>44550</c:v>
                </c:pt>
                <c:pt idx="2348">
                  <c:v>44551</c:v>
                </c:pt>
                <c:pt idx="2349">
                  <c:v>44552</c:v>
                </c:pt>
                <c:pt idx="2350">
                  <c:v>44553</c:v>
                </c:pt>
                <c:pt idx="2351">
                  <c:v>44554</c:v>
                </c:pt>
                <c:pt idx="2352">
                  <c:v>44555</c:v>
                </c:pt>
                <c:pt idx="2353">
                  <c:v>44556</c:v>
                </c:pt>
                <c:pt idx="2354">
                  <c:v>44557</c:v>
                </c:pt>
                <c:pt idx="2355">
                  <c:v>44558</c:v>
                </c:pt>
                <c:pt idx="2356">
                  <c:v>44559</c:v>
                </c:pt>
                <c:pt idx="2357">
                  <c:v>44560</c:v>
                </c:pt>
                <c:pt idx="2358">
                  <c:v>44561</c:v>
                </c:pt>
                <c:pt idx="2359">
                  <c:v>44562</c:v>
                </c:pt>
                <c:pt idx="2360">
                  <c:v>44563</c:v>
                </c:pt>
                <c:pt idx="2361">
                  <c:v>44564</c:v>
                </c:pt>
                <c:pt idx="2362">
                  <c:v>44565</c:v>
                </c:pt>
                <c:pt idx="2363">
                  <c:v>44566</c:v>
                </c:pt>
                <c:pt idx="2364">
                  <c:v>44567</c:v>
                </c:pt>
                <c:pt idx="2365">
                  <c:v>44568</c:v>
                </c:pt>
                <c:pt idx="2366">
                  <c:v>44569</c:v>
                </c:pt>
                <c:pt idx="2367">
                  <c:v>44570</c:v>
                </c:pt>
                <c:pt idx="2368">
                  <c:v>44571</c:v>
                </c:pt>
                <c:pt idx="2369">
                  <c:v>44572</c:v>
                </c:pt>
                <c:pt idx="2370">
                  <c:v>44573</c:v>
                </c:pt>
                <c:pt idx="2371">
                  <c:v>44574</c:v>
                </c:pt>
                <c:pt idx="2372">
                  <c:v>44575</c:v>
                </c:pt>
                <c:pt idx="2373">
                  <c:v>44576</c:v>
                </c:pt>
                <c:pt idx="2374">
                  <c:v>44577</c:v>
                </c:pt>
                <c:pt idx="2375">
                  <c:v>44578</c:v>
                </c:pt>
                <c:pt idx="2376">
                  <c:v>44579</c:v>
                </c:pt>
                <c:pt idx="2377">
                  <c:v>44580</c:v>
                </c:pt>
                <c:pt idx="2378">
                  <c:v>44581</c:v>
                </c:pt>
                <c:pt idx="2379">
                  <c:v>44582</c:v>
                </c:pt>
                <c:pt idx="2380">
                  <c:v>44583</c:v>
                </c:pt>
                <c:pt idx="2381">
                  <c:v>44584</c:v>
                </c:pt>
                <c:pt idx="2382">
                  <c:v>44585</c:v>
                </c:pt>
                <c:pt idx="2383">
                  <c:v>44586</c:v>
                </c:pt>
                <c:pt idx="2384">
                  <c:v>44587</c:v>
                </c:pt>
                <c:pt idx="2385">
                  <c:v>44588</c:v>
                </c:pt>
                <c:pt idx="2386">
                  <c:v>44589</c:v>
                </c:pt>
                <c:pt idx="2387">
                  <c:v>44590</c:v>
                </c:pt>
                <c:pt idx="2388">
                  <c:v>44591</c:v>
                </c:pt>
                <c:pt idx="2389">
                  <c:v>44592</c:v>
                </c:pt>
                <c:pt idx="2390">
                  <c:v>44593</c:v>
                </c:pt>
                <c:pt idx="2391">
                  <c:v>44594</c:v>
                </c:pt>
                <c:pt idx="2392">
                  <c:v>44595</c:v>
                </c:pt>
                <c:pt idx="2393">
                  <c:v>44596</c:v>
                </c:pt>
                <c:pt idx="2394">
                  <c:v>44597</c:v>
                </c:pt>
                <c:pt idx="2395">
                  <c:v>44598</c:v>
                </c:pt>
                <c:pt idx="2396">
                  <c:v>44599</c:v>
                </c:pt>
                <c:pt idx="2397">
                  <c:v>44600</c:v>
                </c:pt>
                <c:pt idx="2398">
                  <c:v>44601</c:v>
                </c:pt>
                <c:pt idx="2399">
                  <c:v>44602</c:v>
                </c:pt>
                <c:pt idx="2400">
                  <c:v>44603</c:v>
                </c:pt>
                <c:pt idx="2401">
                  <c:v>44604</c:v>
                </c:pt>
                <c:pt idx="2402">
                  <c:v>44605</c:v>
                </c:pt>
                <c:pt idx="2403">
                  <c:v>44606</c:v>
                </c:pt>
                <c:pt idx="2404">
                  <c:v>44607</c:v>
                </c:pt>
                <c:pt idx="2405">
                  <c:v>44608</c:v>
                </c:pt>
                <c:pt idx="2406">
                  <c:v>44609</c:v>
                </c:pt>
                <c:pt idx="2407">
                  <c:v>44610</c:v>
                </c:pt>
                <c:pt idx="2408">
                  <c:v>44611</c:v>
                </c:pt>
                <c:pt idx="2409">
                  <c:v>44612</c:v>
                </c:pt>
                <c:pt idx="2410">
                  <c:v>44613</c:v>
                </c:pt>
                <c:pt idx="2411">
                  <c:v>44614</c:v>
                </c:pt>
                <c:pt idx="2412">
                  <c:v>44615</c:v>
                </c:pt>
                <c:pt idx="2413">
                  <c:v>44616</c:v>
                </c:pt>
                <c:pt idx="2414">
                  <c:v>44617</c:v>
                </c:pt>
                <c:pt idx="2415">
                  <c:v>44618</c:v>
                </c:pt>
                <c:pt idx="2416">
                  <c:v>44619</c:v>
                </c:pt>
                <c:pt idx="2417">
                  <c:v>44620</c:v>
                </c:pt>
                <c:pt idx="2418">
                  <c:v>44621</c:v>
                </c:pt>
                <c:pt idx="2419">
                  <c:v>44622</c:v>
                </c:pt>
                <c:pt idx="2420">
                  <c:v>44623</c:v>
                </c:pt>
                <c:pt idx="2421">
                  <c:v>44624</c:v>
                </c:pt>
                <c:pt idx="2422">
                  <c:v>44625</c:v>
                </c:pt>
                <c:pt idx="2423">
                  <c:v>44626</c:v>
                </c:pt>
                <c:pt idx="2424">
                  <c:v>44627</c:v>
                </c:pt>
                <c:pt idx="2425">
                  <c:v>44628</c:v>
                </c:pt>
                <c:pt idx="2426">
                  <c:v>44629</c:v>
                </c:pt>
                <c:pt idx="2427">
                  <c:v>44630</c:v>
                </c:pt>
                <c:pt idx="2428">
                  <c:v>44631</c:v>
                </c:pt>
                <c:pt idx="2429">
                  <c:v>44632</c:v>
                </c:pt>
                <c:pt idx="2430">
                  <c:v>44633</c:v>
                </c:pt>
                <c:pt idx="2431">
                  <c:v>44634</c:v>
                </c:pt>
                <c:pt idx="2432">
                  <c:v>44635</c:v>
                </c:pt>
                <c:pt idx="2433">
                  <c:v>44636</c:v>
                </c:pt>
                <c:pt idx="2434">
                  <c:v>44637</c:v>
                </c:pt>
                <c:pt idx="2435">
                  <c:v>44638</c:v>
                </c:pt>
                <c:pt idx="2436">
                  <c:v>44639</c:v>
                </c:pt>
                <c:pt idx="2437">
                  <c:v>44640</c:v>
                </c:pt>
                <c:pt idx="2438">
                  <c:v>44641</c:v>
                </c:pt>
                <c:pt idx="2439">
                  <c:v>44642</c:v>
                </c:pt>
                <c:pt idx="2440">
                  <c:v>44643</c:v>
                </c:pt>
                <c:pt idx="2441">
                  <c:v>44644</c:v>
                </c:pt>
                <c:pt idx="2442">
                  <c:v>44645</c:v>
                </c:pt>
                <c:pt idx="2443">
                  <c:v>44646</c:v>
                </c:pt>
                <c:pt idx="2444">
                  <c:v>44647</c:v>
                </c:pt>
                <c:pt idx="2445">
                  <c:v>44648</c:v>
                </c:pt>
                <c:pt idx="2446">
                  <c:v>44649</c:v>
                </c:pt>
                <c:pt idx="2447">
                  <c:v>44650</c:v>
                </c:pt>
                <c:pt idx="2448">
                  <c:v>44651</c:v>
                </c:pt>
                <c:pt idx="2449">
                  <c:v>44652</c:v>
                </c:pt>
                <c:pt idx="2450">
                  <c:v>44653</c:v>
                </c:pt>
                <c:pt idx="2451">
                  <c:v>44654</c:v>
                </c:pt>
                <c:pt idx="2452">
                  <c:v>44655</c:v>
                </c:pt>
                <c:pt idx="2453">
                  <c:v>44656</c:v>
                </c:pt>
                <c:pt idx="2454">
                  <c:v>44657</c:v>
                </c:pt>
                <c:pt idx="2455">
                  <c:v>44658</c:v>
                </c:pt>
                <c:pt idx="2456">
                  <c:v>44659</c:v>
                </c:pt>
                <c:pt idx="2457">
                  <c:v>44660</c:v>
                </c:pt>
                <c:pt idx="2458">
                  <c:v>44661</c:v>
                </c:pt>
                <c:pt idx="2459">
                  <c:v>44662</c:v>
                </c:pt>
                <c:pt idx="2460">
                  <c:v>44663</c:v>
                </c:pt>
                <c:pt idx="2461">
                  <c:v>44664</c:v>
                </c:pt>
                <c:pt idx="2462">
                  <c:v>44665</c:v>
                </c:pt>
                <c:pt idx="2463">
                  <c:v>44666</c:v>
                </c:pt>
                <c:pt idx="2464">
                  <c:v>44667</c:v>
                </c:pt>
                <c:pt idx="2465">
                  <c:v>44668</c:v>
                </c:pt>
                <c:pt idx="2466">
                  <c:v>44669</c:v>
                </c:pt>
                <c:pt idx="2467">
                  <c:v>44670</c:v>
                </c:pt>
                <c:pt idx="2468">
                  <c:v>44671</c:v>
                </c:pt>
                <c:pt idx="2469">
                  <c:v>44672</c:v>
                </c:pt>
                <c:pt idx="2470">
                  <c:v>44673</c:v>
                </c:pt>
                <c:pt idx="2471">
                  <c:v>44674</c:v>
                </c:pt>
                <c:pt idx="2472">
                  <c:v>44675</c:v>
                </c:pt>
                <c:pt idx="2473">
                  <c:v>44676</c:v>
                </c:pt>
                <c:pt idx="2474">
                  <c:v>44677</c:v>
                </c:pt>
                <c:pt idx="2475">
                  <c:v>44678</c:v>
                </c:pt>
                <c:pt idx="2476">
                  <c:v>44679</c:v>
                </c:pt>
                <c:pt idx="2477">
                  <c:v>44680</c:v>
                </c:pt>
                <c:pt idx="2478">
                  <c:v>44681</c:v>
                </c:pt>
                <c:pt idx="2479">
                  <c:v>44682</c:v>
                </c:pt>
                <c:pt idx="2480">
                  <c:v>44683</c:v>
                </c:pt>
                <c:pt idx="2481">
                  <c:v>44684</c:v>
                </c:pt>
                <c:pt idx="2482">
                  <c:v>44685</c:v>
                </c:pt>
                <c:pt idx="2483">
                  <c:v>44686</c:v>
                </c:pt>
                <c:pt idx="2484">
                  <c:v>44687</c:v>
                </c:pt>
                <c:pt idx="2485">
                  <c:v>44688</c:v>
                </c:pt>
                <c:pt idx="2486">
                  <c:v>44689</c:v>
                </c:pt>
                <c:pt idx="2487">
                  <c:v>44690</c:v>
                </c:pt>
                <c:pt idx="2488">
                  <c:v>44691</c:v>
                </c:pt>
                <c:pt idx="2489">
                  <c:v>44692</c:v>
                </c:pt>
                <c:pt idx="2490">
                  <c:v>44693</c:v>
                </c:pt>
                <c:pt idx="2491">
                  <c:v>44694</c:v>
                </c:pt>
                <c:pt idx="2492">
                  <c:v>44695</c:v>
                </c:pt>
                <c:pt idx="2493">
                  <c:v>44696</c:v>
                </c:pt>
                <c:pt idx="2494">
                  <c:v>44697</c:v>
                </c:pt>
                <c:pt idx="2495">
                  <c:v>44698</c:v>
                </c:pt>
                <c:pt idx="2496">
                  <c:v>44699</c:v>
                </c:pt>
                <c:pt idx="2497">
                  <c:v>44700</c:v>
                </c:pt>
                <c:pt idx="2498">
                  <c:v>44701</c:v>
                </c:pt>
                <c:pt idx="2499">
                  <c:v>44702</c:v>
                </c:pt>
                <c:pt idx="2500">
                  <c:v>44703</c:v>
                </c:pt>
                <c:pt idx="2501">
                  <c:v>44704</c:v>
                </c:pt>
                <c:pt idx="2502">
                  <c:v>44705</c:v>
                </c:pt>
                <c:pt idx="2503">
                  <c:v>44706</c:v>
                </c:pt>
                <c:pt idx="2504">
                  <c:v>44707</c:v>
                </c:pt>
                <c:pt idx="2505">
                  <c:v>44708</c:v>
                </c:pt>
                <c:pt idx="2506">
                  <c:v>44709</c:v>
                </c:pt>
                <c:pt idx="2507">
                  <c:v>44710</c:v>
                </c:pt>
                <c:pt idx="2508">
                  <c:v>44711</c:v>
                </c:pt>
                <c:pt idx="2509">
                  <c:v>44712</c:v>
                </c:pt>
                <c:pt idx="2510">
                  <c:v>44713</c:v>
                </c:pt>
                <c:pt idx="2511">
                  <c:v>44714</c:v>
                </c:pt>
                <c:pt idx="2512">
                  <c:v>44715</c:v>
                </c:pt>
                <c:pt idx="2513">
                  <c:v>44716</c:v>
                </c:pt>
                <c:pt idx="2514">
                  <c:v>44717</c:v>
                </c:pt>
                <c:pt idx="2515">
                  <c:v>44718</c:v>
                </c:pt>
                <c:pt idx="2516">
                  <c:v>44719</c:v>
                </c:pt>
                <c:pt idx="2517">
                  <c:v>44720</c:v>
                </c:pt>
                <c:pt idx="2518">
                  <c:v>44721</c:v>
                </c:pt>
                <c:pt idx="2519">
                  <c:v>44722</c:v>
                </c:pt>
                <c:pt idx="2520">
                  <c:v>44723</c:v>
                </c:pt>
                <c:pt idx="2521">
                  <c:v>44724</c:v>
                </c:pt>
                <c:pt idx="2522">
                  <c:v>44725</c:v>
                </c:pt>
                <c:pt idx="2523">
                  <c:v>44726</c:v>
                </c:pt>
                <c:pt idx="2524">
                  <c:v>44727</c:v>
                </c:pt>
                <c:pt idx="2525">
                  <c:v>44728</c:v>
                </c:pt>
                <c:pt idx="2526">
                  <c:v>44729</c:v>
                </c:pt>
                <c:pt idx="2527">
                  <c:v>44730</c:v>
                </c:pt>
                <c:pt idx="2528">
                  <c:v>44731</c:v>
                </c:pt>
                <c:pt idx="2529">
                  <c:v>44732</c:v>
                </c:pt>
                <c:pt idx="2530">
                  <c:v>44733</c:v>
                </c:pt>
                <c:pt idx="2531">
                  <c:v>44734</c:v>
                </c:pt>
                <c:pt idx="2532">
                  <c:v>44735</c:v>
                </c:pt>
                <c:pt idx="2533">
                  <c:v>44736</c:v>
                </c:pt>
                <c:pt idx="2534">
                  <c:v>44737</c:v>
                </c:pt>
                <c:pt idx="2535">
                  <c:v>44738</c:v>
                </c:pt>
                <c:pt idx="2536">
                  <c:v>44739</c:v>
                </c:pt>
                <c:pt idx="2537">
                  <c:v>44740</c:v>
                </c:pt>
                <c:pt idx="2538">
                  <c:v>44741</c:v>
                </c:pt>
                <c:pt idx="2539">
                  <c:v>44742</c:v>
                </c:pt>
                <c:pt idx="2540">
                  <c:v>44743</c:v>
                </c:pt>
                <c:pt idx="2541">
                  <c:v>44744</c:v>
                </c:pt>
                <c:pt idx="2542">
                  <c:v>44745</c:v>
                </c:pt>
                <c:pt idx="2543">
                  <c:v>44746</c:v>
                </c:pt>
                <c:pt idx="2544">
                  <c:v>44747</c:v>
                </c:pt>
                <c:pt idx="2545">
                  <c:v>44748</c:v>
                </c:pt>
                <c:pt idx="2546">
                  <c:v>44749</c:v>
                </c:pt>
                <c:pt idx="2547">
                  <c:v>44750</c:v>
                </c:pt>
                <c:pt idx="2548">
                  <c:v>44751</c:v>
                </c:pt>
                <c:pt idx="2549">
                  <c:v>44752</c:v>
                </c:pt>
                <c:pt idx="2550">
                  <c:v>44753</c:v>
                </c:pt>
                <c:pt idx="2551">
                  <c:v>44754</c:v>
                </c:pt>
                <c:pt idx="2552">
                  <c:v>44755</c:v>
                </c:pt>
                <c:pt idx="2553">
                  <c:v>44756</c:v>
                </c:pt>
                <c:pt idx="2554">
                  <c:v>44757</c:v>
                </c:pt>
                <c:pt idx="2555">
                  <c:v>44758</c:v>
                </c:pt>
                <c:pt idx="2556">
                  <c:v>44759</c:v>
                </c:pt>
                <c:pt idx="2557">
                  <c:v>44760</c:v>
                </c:pt>
                <c:pt idx="2558">
                  <c:v>44761</c:v>
                </c:pt>
                <c:pt idx="2559">
                  <c:v>44762</c:v>
                </c:pt>
                <c:pt idx="2560">
                  <c:v>44763</c:v>
                </c:pt>
                <c:pt idx="2561">
                  <c:v>44764</c:v>
                </c:pt>
                <c:pt idx="2562">
                  <c:v>44765</c:v>
                </c:pt>
                <c:pt idx="2563">
                  <c:v>44766</c:v>
                </c:pt>
                <c:pt idx="2564">
                  <c:v>44767</c:v>
                </c:pt>
                <c:pt idx="2565">
                  <c:v>44768</c:v>
                </c:pt>
                <c:pt idx="2566">
                  <c:v>44769</c:v>
                </c:pt>
                <c:pt idx="2567">
                  <c:v>44770</c:v>
                </c:pt>
                <c:pt idx="2568">
                  <c:v>44771</c:v>
                </c:pt>
                <c:pt idx="2569">
                  <c:v>44772</c:v>
                </c:pt>
                <c:pt idx="2570">
                  <c:v>44773</c:v>
                </c:pt>
                <c:pt idx="2571">
                  <c:v>44774</c:v>
                </c:pt>
                <c:pt idx="2572">
                  <c:v>44775</c:v>
                </c:pt>
                <c:pt idx="2573">
                  <c:v>44776</c:v>
                </c:pt>
                <c:pt idx="2574">
                  <c:v>44777</c:v>
                </c:pt>
                <c:pt idx="2575">
                  <c:v>44778</c:v>
                </c:pt>
                <c:pt idx="2576">
                  <c:v>44779</c:v>
                </c:pt>
                <c:pt idx="2577">
                  <c:v>44780</c:v>
                </c:pt>
                <c:pt idx="2578">
                  <c:v>44781</c:v>
                </c:pt>
                <c:pt idx="2579">
                  <c:v>44782</c:v>
                </c:pt>
                <c:pt idx="2580">
                  <c:v>44783</c:v>
                </c:pt>
                <c:pt idx="2581">
                  <c:v>44784</c:v>
                </c:pt>
                <c:pt idx="2582">
                  <c:v>44785</c:v>
                </c:pt>
                <c:pt idx="2583">
                  <c:v>44786</c:v>
                </c:pt>
                <c:pt idx="2584">
                  <c:v>44787</c:v>
                </c:pt>
                <c:pt idx="2585">
                  <c:v>44788</c:v>
                </c:pt>
                <c:pt idx="2586">
                  <c:v>44789</c:v>
                </c:pt>
                <c:pt idx="2587">
                  <c:v>44790</c:v>
                </c:pt>
                <c:pt idx="2588">
                  <c:v>44791</c:v>
                </c:pt>
                <c:pt idx="2589">
                  <c:v>44792</c:v>
                </c:pt>
                <c:pt idx="2590">
                  <c:v>44793</c:v>
                </c:pt>
                <c:pt idx="2591">
                  <c:v>44794</c:v>
                </c:pt>
                <c:pt idx="2592">
                  <c:v>44795</c:v>
                </c:pt>
                <c:pt idx="2593">
                  <c:v>44796</c:v>
                </c:pt>
                <c:pt idx="2594">
                  <c:v>44797</c:v>
                </c:pt>
                <c:pt idx="2595">
                  <c:v>44798</c:v>
                </c:pt>
                <c:pt idx="2596">
                  <c:v>44799</c:v>
                </c:pt>
                <c:pt idx="2597">
                  <c:v>44800</c:v>
                </c:pt>
                <c:pt idx="2598">
                  <c:v>44801</c:v>
                </c:pt>
                <c:pt idx="2599">
                  <c:v>44802</c:v>
                </c:pt>
                <c:pt idx="2600">
                  <c:v>44803</c:v>
                </c:pt>
                <c:pt idx="2601">
                  <c:v>44804</c:v>
                </c:pt>
                <c:pt idx="2602">
                  <c:v>44805</c:v>
                </c:pt>
                <c:pt idx="2603">
                  <c:v>44806</c:v>
                </c:pt>
                <c:pt idx="2604">
                  <c:v>44807</c:v>
                </c:pt>
                <c:pt idx="2605">
                  <c:v>44808</c:v>
                </c:pt>
                <c:pt idx="2606">
                  <c:v>44809</c:v>
                </c:pt>
                <c:pt idx="2607">
                  <c:v>44810</c:v>
                </c:pt>
                <c:pt idx="2608">
                  <c:v>44811</c:v>
                </c:pt>
                <c:pt idx="2609">
                  <c:v>44812</c:v>
                </c:pt>
                <c:pt idx="2610">
                  <c:v>44813</c:v>
                </c:pt>
                <c:pt idx="2611">
                  <c:v>44814</c:v>
                </c:pt>
                <c:pt idx="2612">
                  <c:v>44815</c:v>
                </c:pt>
                <c:pt idx="2613">
                  <c:v>44816</c:v>
                </c:pt>
                <c:pt idx="2614">
                  <c:v>44817</c:v>
                </c:pt>
                <c:pt idx="2615">
                  <c:v>44818</c:v>
                </c:pt>
                <c:pt idx="2616">
                  <c:v>44819</c:v>
                </c:pt>
                <c:pt idx="2617">
                  <c:v>44820</c:v>
                </c:pt>
                <c:pt idx="2618">
                  <c:v>44821</c:v>
                </c:pt>
                <c:pt idx="2619">
                  <c:v>44822</c:v>
                </c:pt>
                <c:pt idx="2620">
                  <c:v>44823</c:v>
                </c:pt>
                <c:pt idx="2621">
                  <c:v>44824</c:v>
                </c:pt>
                <c:pt idx="2622">
                  <c:v>44825</c:v>
                </c:pt>
                <c:pt idx="2623">
                  <c:v>44826</c:v>
                </c:pt>
                <c:pt idx="2624">
                  <c:v>44827</c:v>
                </c:pt>
                <c:pt idx="2625">
                  <c:v>44828</c:v>
                </c:pt>
                <c:pt idx="2626">
                  <c:v>44829</c:v>
                </c:pt>
                <c:pt idx="2627">
                  <c:v>44830</c:v>
                </c:pt>
                <c:pt idx="2628">
                  <c:v>44831</c:v>
                </c:pt>
                <c:pt idx="2629">
                  <c:v>44832</c:v>
                </c:pt>
                <c:pt idx="2630">
                  <c:v>44833</c:v>
                </c:pt>
                <c:pt idx="2631">
                  <c:v>44834</c:v>
                </c:pt>
                <c:pt idx="2632">
                  <c:v>44835</c:v>
                </c:pt>
                <c:pt idx="2633">
                  <c:v>44836</c:v>
                </c:pt>
                <c:pt idx="2634">
                  <c:v>44837</c:v>
                </c:pt>
                <c:pt idx="2635">
                  <c:v>44838</c:v>
                </c:pt>
                <c:pt idx="2636">
                  <c:v>44839</c:v>
                </c:pt>
                <c:pt idx="2637">
                  <c:v>44840</c:v>
                </c:pt>
                <c:pt idx="2638">
                  <c:v>44841</c:v>
                </c:pt>
                <c:pt idx="2639">
                  <c:v>44842</c:v>
                </c:pt>
                <c:pt idx="2640">
                  <c:v>44843</c:v>
                </c:pt>
                <c:pt idx="2641">
                  <c:v>44844</c:v>
                </c:pt>
                <c:pt idx="2642">
                  <c:v>44845</c:v>
                </c:pt>
                <c:pt idx="2643">
                  <c:v>44846</c:v>
                </c:pt>
                <c:pt idx="2644">
                  <c:v>44847</c:v>
                </c:pt>
                <c:pt idx="2645">
                  <c:v>44848</c:v>
                </c:pt>
                <c:pt idx="2646">
                  <c:v>44849</c:v>
                </c:pt>
                <c:pt idx="2647">
                  <c:v>44850</c:v>
                </c:pt>
                <c:pt idx="2648">
                  <c:v>44851</c:v>
                </c:pt>
                <c:pt idx="2649">
                  <c:v>44852</c:v>
                </c:pt>
                <c:pt idx="2650">
                  <c:v>44853</c:v>
                </c:pt>
                <c:pt idx="2651">
                  <c:v>44854</c:v>
                </c:pt>
                <c:pt idx="2652">
                  <c:v>44855</c:v>
                </c:pt>
                <c:pt idx="2653">
                  <c:v>44856</c:v>
                </c:pt>
                <c:pt idx="2654">
                  <c:v>44857</c:v>
                </c:pt>
                <c:pt idx="2655">
                  <c:v>44858</c:v>
                </c:pt>
                <c:pt idx="2656">
                  <c:v>44859</c:v>
                </c:pt>
                <c:pt idx="2657">
                  <c:v>44860</c:v>
                </c:pt>
                <c:pt idx="2658">
                  <c:v>44861</c:v>
                </c:pt>
                <c:pt idx="2659">
                  <c:v>44862</c:v>
                </c:pt>
                <c:pt idx="2660">
                  <c:v>44863</c:v>
                </c:pt>
                <c:pt idx="2661">
                  <c:v>44864</c:v>
                </c:pt>
                <c:pt idx="2662">
                  <c:v>44865</c:v>
                </c:pt>
                <c:pt idx="2663">
                  <c:v>44866</c:v>
                </c:pt>
                <c:pt idx="2664">
                  <c:v>44867</c:v>
                </c:pt>
                <c:pt idx="2665">
                  <c:v>44868</c:v>
                </c:pt>
                <c:pt idx="2666">
                  <c:v>44869</c:v>
                </c:pt>
                <c:pt idx="2667">
                  <c:v>44870</c:v>
                </c:pt>
                <c:pt idx="2668">
                  <c:v>44871</c:v>
                </c:pt>
                <c:pt idx="2669">
                  <c:v>44872</c:v>
                </c:pt>
                <c:pt idx="2670">
                  <c:v>44873</c:v>
                </c:pt>
                <c:pt idx="2671">
                  <c:v>44874</c:v>
                </c:pt>
                <c:pt idx="2672">
                  <c:v>44875</c:v>
                </c:pt>
                <c:pt idx="2673">
                  <c:v>44876</c:v>
                </c:pt>
                <c:pt idx="2674">
                  <c:v>44877</c:v>
                </c:pt>
                <c:pt idx="2675">
                  <c:v>44878</c:v>
                </c:pt>
                <c:pt idx="2676">
                  <c:v>44879</c:v>
                </c:pt>
                <c:pt idx="2677">
                  <c:v>44880</c:v>
                </c:pt>
                <c:pt idx="2678">
                  <c:v>44881</c:v>
                </c:pt>
                <c:pt idx="2679">
                  <c:v>44882</c:v>
                </c:pt>
                <c:pt idx="2680">
                  <c:v>44883</c:v>
                </c:pt>
                <c:pt idx="2681">
                  <c:v>44884</c:v>
                </c:pt>
                <c:pt idx="2682">
                  <c:v>44885</c:v>
                </c:pt>
                <c:pt idx="2683">
                  <c:v>44886</c:v>
                </c:pt>
                <c:pt idx="2684">
                  <c:v>44887</c:v>
                </c:pt>
                <c:pt idx="2685">
                  <c:v>44888</c:v>
                </c:pt>
                <c:pt idx="2686">
                  <c:v>44889</c:v>
                </c:pt>
                <c:pt idx="2687">
                  <c:v>44890</c:v>
                </c:pt>
                <c:pt idx="2688">
                  <c:v>44891</c:v>
                </c:pt>
                <c:pt idx="2689">
                  <c:v>44892</c:v>
                </c:pt>
                <c:pt idx="2690">
                  <c:v>44893</c:v>
                </c:pt>
                <c:pt idx="2691">
                  <c:v>44894</c:v>
                </c:pt>
                <c:pt idx="2692">
                  <c:v>44895</c:v>
                </c:pt>
                <c:pt idx="2693">
                  <c:v>44896</c:v>
                </c:pt>
                <c:pt idx="2694">
                  <c:v>44897</c:v>
                </c:pt>
                <c:pt idx="2695">
                  <c:v>44898</c:v>
                </c:pt>
                <c:pt idx="2696">
                  <c:v>44899</c:v>
                </c:pt>
                <c:pt idx="2697">
                  <c:v>44900</c:v>
                </c:pt>
                <c:pt idx="2698">
                  <c:v>44901</c:v>
                </c:pt>
                <c:pt idx="2699">
                  <c:v>44902</c:v>
                </c:pt>
                <c:pt idx="2700">
                  <c:v>44903</c:v>
                </c:pt>
                <c:pt idx="2701">
                  <c:v>44904</c:v>
                </c:pt>
                <c:pt idx="2702">
                  <c:v>44905</c:v>
                </c:pt>
                <c:pt idx="2703">
                  <c:v>44906</c:v>
                </c:pt>
                <c:pt idx="2704">
                  <c:v>44907</c:v>
                </c:pt>
                <c:pt idx="2705">
                  <c:v>44908</c:v>
                </c:pt>
                <c:pt idx="2706">
                  <c:v>44909</c:v>
                </c:pt>
                <c:pt idx="2707">
                  <c:v>44910</c:v>
                </c:pt>
                <c:pt idx="2708">
                  <c:v>44911</c:v>
                </c:pt>
                <c:pt idx="2709">
                  <c:v>44912</c:v>
                </c:pt>
                <c:pt idx="2710">
                  <c:v>44913</c:v>
                </c:pt>
                <c:pt idx="2711">
                  <c:v>44914</c:v>
                </c:pt>
                <c:pt idx="2712">
                  <c:v>44915</c:v>
                </c:pt>
                <c:pt idx="2713">
                  <c:v>44916</c:v>
                </c:pt>
                <c:pt idx="2714">
                  <c:v>44917</c:v>
                </c:pt>
                <c:pt idx="2715">
                  <c:v>44918</c:v>
                </c:pt>
                <c:pt idx="2716">
                  <c:v>44919</c:v>
                </c:pt>
                <c:pt idx="2717">
                  <c:v>44920</c:v>
                </c:pt>
                <c:pt idx="2718">
                  <c:v>44921</c:v>
                </c:pt>
                <c:pt idx="2719">
                  <c:v>44922</c:v>
                </c:pt>
                <c:pt idx="2720">
                  <c:v>44923</c:v>
                </c:pt>
                <c:pt idx="2721">
                  <c:v>44924</c:v>
                </c:pt>
                <c:pt idx="2722">
                  <c:v>44925</c:v>
                </c:pt>
                <c:pt idx="2723">
                  <c:v>44926</c:v>
                </c:pt>
                <c:pt idx="2724">
                  <c:v>44927</c:v>
                </c:pt>
                <c:pt idx="2725">
                  <c:v>44928</c:v>
                </c:pt>
                <c:pt idx="2726">
                  <c:v>44929</c:v>
                </c:pt>
                <c:pt idx="2727">
                  <c:v>44930</c:v>
                </c:pt>
                <c:pt idx="2728">
                  <c:v>44931</c:v>
                </c:pt>
                <c:pt idx="2729">
                  <c:v>44932</c:v>
                </c:pt>
                <c:pt idx="2730">
                  <c:v>44933</c:v>
                </c:pt>
                <c:pt idx="2731">
                  <c:v>44934</c:v>
                </c:pt>
                <c:pt idx="2732">
                  <c:v>44935</c:v>
                </c:pt>
                <c:pt idx="2733">
                  <c:v>44936</c:v>
                </c:pt>
                <c:pt idx="2734">
                  <c:v>44937</c:v>
                </c:pt>
                <c:pt idx="2735">
                  <c:v>44938</c:v>
                </c:pt>
                <c:pt idx="2736">
                  <c:v>44939</c:v>
                </c:pt>
                <c:pt idx="2737">
                  <c:v>44940</c:v>
                </c:pt>
                <c:pt idx="2738">
                  <c:v>44941</c:v>
                </c:pt>
                <c:pt idx="2739">
                  <c:v>44942</c:v>
                </c:pt>
                <c:pt idx="2740">
                  <c:v>44943</c:v>
                </c:pt>
                <c:pt idx="2741">
                  <c:v>44944</c:v>
                </c:pt>
                <c:pt idx="2742">
                  <c:v>44945</c:v>
                </c:pt>
                <c:pt idx="2743">
                  <c:v>44946</c:v>
                </c:pt>
                <c:pt idx="2744">
                  <c:v>44947</c:v>
                </c:pt>
                <c:pt idx="2745">
                  <c:v>44948</c:v>
                </c:pt>
                <c:pt idx="2746">
                  <c:v>44949</c:v>
                </c:pt>
                <c:pt idx="2747">
                  <c:v>44950</c:v>
                </c:pt>
                <c:pt idx="2748">
                  <c:v>44951</c:v>
                </c:pt>
                <c:pt idx="2749">
                  <c:v>44952</c:v>
                </c:pt>
                <c:pt idx="2750">
                  <c:v>44953</c:v>
                </c:pt>
                <c:pt idx="2751">
                  <c:v>44954</c:v>
                </c:pt>
                <c:pt idx="2752">
                  <c:v>44955</c:v>
                </c:pt>
                <c:pt idx="2753">
                  <c:v>44956</c:v>
                </c:pt>
                <c:pt idx="2754">
                  <c:v>44957</c:v>
                </c:pt>
                <c:pt idx="2755">
                  <c:v>44958</c:v>
                </c:pt>
                <c:pt idx="2756">
                  <c:v>44959</c:v>
                </c:pt>
                <c:pt idx="2757">
                  <c:v>44960</c:v>
                </c:pt>
                <c:pt idx="2758">
                  <c:v>44961</c:v>
                </c:pt>
                <c:pt idx="2759">
                  <c:v>44962</c:v>
                </c:pt>
                <c:pt idx="2760">
                  <c:v>44963</c:v>
                </c:pt>
                <c:pt idx="2761">
                  <c:v>44964</c:v>
                </c:pt>
                <c:pt idx="2762">
                  <c:v>44965</c:v>
                </c:pt>
                <c:pt idx="2763">
                  <c:v>44966</c:v>
                </c:pt>
                <c:pt idx="2764">
                  <c:v>44967</c:v>
                </c:pt>
                <c:pt idx="2765">
                  <c:v>44968</c:v>
                </c:pt>
                <c:pt idx="2766">
                  <c:v>44969</c:v>
                </c:pt>
                <c:pt idx="2767">
                  <c:v>44970</c:v>
                </c:pt>
                <c:pt idx="2768">
                  <c:v>44971</c:v>
                </c:pt>
                <c:pt idx="2769">
                  <c:v>44972</c:v>
                </c:pt>
                <c:pt idx="2770">
                  <c:v>44973</c:v>
                </c:pt>
                <c:pt idx="2771">
                  <c:v>44974</c:v>
                </c:pt>
                <c:pt idx="2772">
                  <c:v>44975</c:v>
                </c:pt>
                <c:pt idx="2773">
                  <c:v>44976</c:v>
                </c:pt>
                <c:pt idx="2774">
                  <c:v>44977</c:v>
                </c:pt>
                <c:pt idx="2775">
                  <c:v>44978</c:v>
                </c:pt>
                <c:pt idx="2776">
                  <c:v>44979</c:v>
                </c:pt>
                <c:pt idx="2777">
                  <c:v>44980</c:v>
                </c:pt>
                <c:pt idx="2778">
                  <c:v>44981</c:v>
                </c:pt>
                <c:pt idx="2779">
                  <c:v>44982</c:v>
                </c:pt>
                <c:pt idx="2780">
                  <c:v>44983</c:v>
                </c:pt>
                <c:pt idx="2781">
                  <c:v>44984</c:v>
                </c:pt>
                <c:pt idx="2782">
                  <c:v>44985</c:v>
                </c:pt>
                <c:pt idx="2783">
                  <c:v>44986</c:v>
                </c:pt>
                <c:pt idx="2784">
                  <c:v>44987</c:v>
                </c:pt>
                <c:pt idx="2785">
                  <c:v>44988</c:v>
                </c:pt>
                <c:pt idx="2786">
                  <c:v>44989</c:v>
                </c:pt>
                <c:pt idx="2787">
                  <c:v>44990</c:v>
                </c:pt>
                <c:pt idx="2788">
                  <c:v>44991</c:v>
                </c:pt>
                <c:pt idx="2789">
                  <c:v>44992</c:v>
                </c:pt>
                <c:pt idx="2790">
                  <c:v>44993</c:v>
                </c:pt>
                <c:pt idx="2791">
                  <c:v>44994</c:v>
                </c:pt>
                <c:pt idx="2792">
                  <c:v>44995</c:v>
                </c:pt>
                <c:pt idx="2793">
                  <c:v>44996</c:v>
                </c:pt>
                <c:pt idx="2794">
                  <c:v>44997</c:v>
                </c:pt>
                <c:pt idx="2795">
                  <c:v>44998</c:v>
                </c:pt>
                <c:pt idx="2796">
                  <c:v>44999</c:v>
                </c:pt>
                <c:pt idx="2797">
                  <c:v>45000</c:v>
                </c:pt>
                <c:pt idx="2798">
                  <c:v>45001</c:v>
                </c:pt>
                <c:pt idx="2799">
                  <c:v>45002</c:v>
                </c:pt>
                <c:pt idx="2800">
                  <c:v>45003</c:v>
                </c:pt>
                <c:pt idx="2801">
                  <c:v>45004</c:v>
                </c:pt>
                <c:pt idx="2802">
                  <c:v>45005</c:v>
                </c:pt>
                <c:pt idx="2803">
                  <c:v>45006</c:v>
                </c:pt>
                <c:pt idx="2804">
                  <c:v>45007</c:v>
                </c:pt>
                <c:pt idx="2805">
                  <c:v>45008</c:v>
                </c:pt>
                <c:pt idx="2806">
                  <c:v>45009</c:v>
                </c:pt>
                <c:pt idx="2807">
                  <c:v>45010</c:v>
                </c:pt>
                <c:pt idx="2808">
                  <c:v>45011</c:v>
                </c:pt>
                <c:pt idx="2809">
                  <c:v>45012</c:v>
                </c:pt>
                <c:pt idx="2810">
                  <c:v>45013</c:v>
                </c:pt>
                <c:pt idx="2811">
                  <c:v>45014</c:v>
                </c:pt>
                <c:pt idx="2812">
                  <c:v>45015</c:v>
                </c:pt>
                <c:pt idx="2813">
                  <c:v>45016</c:v>
                </c:pt>
                <c:pt idx="2814">
                  <c:v>45017</c:v>
                </c:pt>
                <c:pt idx="2815">
                  <c:v>45018</c:v>
                </c:pt>
                <c:pt idx="2816">
                  <c:v>45019</c:v>
                </c:pt>
                <c:pt idx="2817">
                  <c:v>45020</c:v>
                </c:pt>
                <c:pt idx="2818">
                  <c:v>45021</c:v>
                </c:pt>
                <c:pt idx="2819">
                  <c:v>45022</c:v>
                </c:pt>
                <c:pt idx="2820">
                  <c:v>45023</c:v>
                </c:pt>
                <c:pt idx="2821">
                  <c:v>45024</c:v>
                </c:pt>
                <c:pt idx="2822">
                  <c:v>45025</c:v>
                </c:pt>
                <c:pt idx="2823">
                  <c:v>45026</c:v>
                </c:pt>
                <c:pt idx="2824">
                  <c:v>45027</c:v>
                </c:pt>
                <c:pt idx="2825">
                  <c:v>45028</c:v>
                </c:pt>
                <c:pt idx="2826">
                  <c:v>45029</c:v>
                </c:pt>
                <c:pt idx="2827">
                  <c:v>45030</c:v>
                </c:pt>
                <c:pt idx="2828">
                  <c:v>45031</c:v>
                </c:pt>
                <c:pt idx="2829">
                  <c:v>45032</c:v>
                </c:pt>
                <c:pt idx="2830">
                  <c:v>45033</c:v>
                </c:pt>
                <c:pt idx="2831">
                  <c:v>45034</c:v>
                </c:pt>
                <c:pt idx="2832">
                  <c:v>45035</c:v>
                </c:pt>
                <c:pt idx="2833">
                  <c:v>45036</c:v>
                </c:pt>
                <c:pt idx="2834">
                  <c:v>45037</c:v>
                </c:pt>
                <c:pt idx="2835">
                  <c:v>45038</c:v>
                </c:pt>
                <c:pt idx="2836">
                  <c:v>45039</c:v>
                </c:pt>
                <c:pt idx="2837">
                  <c:v>45040</c:v>
                </c:pt>
                <c:pt idx="2838">
                  <c:v>45041</c:v>
                </c:pt>
                <c:pt idx="2839">
                  <c:v>45042</c:v>
                </c:pt>
                <c:pt idx="2840">
                  <c:v>45043</c:v>
                </c:pt>
                <c:pt idx="2841">
                  <c:v>45044</c:v>
                </c:pt>
                <c:pt idx="2842">
                  <c:v>45045</c:v>
                </c:pt>
                <c:pt idx="2843">
                  <c:v>45046</c:v>
                </c:pt>
                <c:pt idx="2844">
                  <c:v>45047</c:v>
                </c:pt>
                <c:pt idx="2845">
                  <c:v>45048</c:v>
                </c:pt>
                <c:pt idx="2846">
                  <c:v>45049</c:v>
                </c:pt>
                <c:pt idx="2847">
                  <c:v>45050</c:v>
                </c:pt>
                <c:pt idx="2848">
                  <c:v>45051</c:v>
                </c:pt>
                <c:pt idx="2849">
                  <c:v>45052</c:v>
                </c:pt>
                <c:pt idx="2850">
                  <c:v>45053</c:v>
                </c:pt>
                <c:pt idx="2851">
                  <c:v>45054</c:v>
                </c:pt>
                <c:pt idx="2852">
                  <c:v>45055</c:v>
                </c:pt>
                <c:pt idx="2853">
                  <c:v>45056</c:v>
                </c:pt>
                <c:pt idx="2854">
                  <c:v>45057</c:v>
                </c:pt>
                <c:pt idx="2855">
                  <c:v>45058</c:v>
                </c:pt>
                <c:pt idx="2856">
                  <c:v>45059</c:v>
                </c:pt>
                <c:pt idx="2857">
                  <c:v>45060</c:v>
                </c:pt>
                <c:pt idx="2858">
                  <c:v>45061</c:v>
                </c:pt>
                <c:pt idx="2859">
                  <c:v>45062</c:v>
                </c:pt>
                <c:pt idx="2860">
                  <c:v>45063</c:v>
                </c:pt>
                <c:pt idx="2861">
                  <c:v>45064</c:v>
                </c:pt>
                <c:pt idx="2862">
                  <c:v>45065</c:v>
                </c:pt>
                <c:pt idx="2863">
                  <c:v>45066</c:v>
                </c:pt>
                <c:pt idx="2864">
                  <c:v>45067</c:v>
                </c:pt>
                <c:pt idx="2865">
                  <c:v>45068</c:v>
                </c:pt>
                <c:pt idx="2866">
                  <c:v>45069</c:v>
                </c:pt>
                <c:pt idx="2867">
                  <c:v>45070</c:v>
                </c:pt>
                <c:pt idx="2868">
                  <c:v>45071</c:v>
                </c:pt>
                <c:pt idx="2869">
                  <c:v>45072</c:v>
                </c:pt>
                <c:pt idx="2870">
                  <c:v>45073</c:v>
                </c:pt>
                <c:pt idx="2871">
                  <c:v>45074</c:v>
                </c:pt>
                <c:pt idx="2872">
                  <c:v>45075</c:v>
                </c:pt>
                <c:pt idx="2873">
                  <c:v>45076</c:v>
                </c:pt>
                <c:pt idx="2874">
                  <c:v>45077</c:v>
                </c:pt>
                <c:pt idx="2875">
                  <c:v>45078</c:v>
                </c:pt>
                <c:pt idx="2876">
                  <c:v>45079</c:v>
                </c:pt>
                <c:pt idx="2877">
                  <c:v>45080</c:v>
                </c:pt>
                <c:pt idx="2878">
                  <c:v>45081</c:v>
                </c:pt>
                <c:pt idx="2879">
                  <c:v>45082</c:v>
                </c:pt>
                <c:pt idx="2880">
                  <c:v>45083</c:v>
                </c:pt>
                <c:pt idx="2881">
                  <c:v>45084</c:v>
                </c:pt>
                <c:pt idx="2882">
                  <c:v>45085</c:v>
                </c:pt>
                <c:pt idx="2883">
                  <c:v>45086</c:v>
                </c:pt>
                <c:pt idx="2884">
                  <c:v>45087</c:v>
                </c:pt>
                <c:pt idx="2885">
                  <c:v>45088</c:v>
                </c:pt>
                <c:pt idx="2886">
                  <c:v>45089</c:v>
                </c:pt>
                <c:pt idx="2887">
                  <c:v>45090</c:v>
                </c:pt>
                <c:pt idx="2888">
                  <c:v>45091</c:v>
                </c:pt>
                <c:pt idx="2889">
                  <c:v>45092</c:v>
                </c:pt>
                <c:pt idx="2890">
                  <c:v>45093</c:v>
                </c:pt>
                <c:pt idx="2891">
                  <c:v>45094</c:v>
                </c:pt>
                <c:pt idx="2892">
                  <c:v>45095</c:v>
                </c:pt>
                <c:pt idx="2893">
                  <c:v>45096</c:v>
                </c:pt>
                <c:pt idx="2894">
                  <c:v>45097</c:v>
                </c:pt>
                <c:pt idx="2895">
                  <c:v>45098</c:v>
                </c:pt>
                <c:pt idx="2896">
                  <c:v>45099</c:v>
                </c:pt>
                <c:pt idx="2897">
                  <c:v>45100</c:v>
                </c:pt>
                <c:pt idx="2898">
                  <c:v>45101</c:v>
                </c:pt>
                <c:pt idx="2899">
                  <c:v>45102</c:v>
                </c:pt>
                <c:pt idx="2900">
                  <c:v>45103</c:v>
                </c:pt>
                <c:pt idx="2901">
                  <c:v>45104</c:v>
                </c:pt>
                <c:pt idx="2902">
                  <c:v>45105</c:v>
                </c:pt>
                <c:pt idx="2903">
                  <c:v>45106</c:v>
                </c:pt>
                <c:pt idx="2904">
                  <c:v>45107</c:v>
                </c:pt>
                <c:pt idx="2905">
                  <c:v>45108</c:v>
                </c:pt>
                <c:pt idx="2906">
                  <c:v>45109</c:v>
                </c:pt>
                <c:pt idx="2907">
                  <c:v>45110</c:v>
                </c:pt>
                <c:pt idx="2908">
                  <c:v>45111</c:v>
                </c:pt>
                <c:pt idx="2909">
                  <c:v>45112</c:v>
                </c:pt>
                <c:pt idx="2910">
                  <c:v>45113</c:v>
                </c:pt>
                <c:pt idx="2911">
                  <c:v>45114</c:v>
                </c:pt>
                <c:pt idx="2912">
                  <c:v>45115</c:v>
                </c:pt>
                <c:pt idx="2913">
                  <c:v>45116</c:v>
                </c:pt>
                <c:pt idx="2914">
                  <c:v>45117</c:v>
                </c:pt>
                <c:pt idx="2915">
                  <c:v>45118</c:v>
                </c:pt>
                <c:pt idx="2916">
                  <c:v>45119</c:v>
                </c:pt>
                <c:pt idx="2917">
                  <c:v>45120</c:v>
                </c:pt>
                <c:pt idx="2918">
                  <c:v>45121</c:v>
                </c:pt>
                <c:pt idx="2919">
                  <c:v>45122</c:v>
                </c:pt>
                <c:pt idx="2920">
                  <c:v>45123</c:v>
                </c:pt>
                <c:pt idx="2921">
                  <c:v>45124</c:v>
                </c:pt>
                <c:pt idx="2922">
                  <c:v>45125</c:v>
                </c:pt>
                <c:pt idx="2923">
                  <c:v>45126</c:v>
                </c:pt>
                <c:pt idx="2924">
                  <c:v>45127</c:v>
                </c:pt>
                <c:pt idx="2925">
                  <c:v>45128</c:v>
                </c:pt>
                <c:pt idx="2926">
                  <c:v>45129</c:v>
                </c:pt>
                <c:pt idx="2927">
                  <c:v>45130</c:v>
                </c:pt>
                <c:pt idx="2928">
                  <c:v>45131</c:v>
                </c:pt>
                <c:pt idx="2929">
                  <c:v>45132</c:v>
                </c:pt>
                <c:pt idx="2930">
                  <c:v>45133</c:v>
                </c:pt>
                <c:pt idx="2931">
                  <c:v>45134</c:v>
                </c:pt>
                <c:pt idx="2932">
                  <c:v>45135</c:v>
                </c:pt>
                <c:pt idx="2933">
                  <c:v>45136</c:v>
                </c:pt>
                <c:pt idx="2934">
                  <c:v>45137</c:v>
                </c:pt>
                <c:pt idx="2935">
                  <c:v>45138</c:v>
                </c:pt>
                <c:pt idx="2936">
                  <c:v>45139</c:v>
                </c:pt>
                <c:pt idx="2937">
                  <c:v>45140</c:v>
                </c:pt>
                <c:pt idx="2938">
                  <c:v>45141</c:v>
                </c:pt>
                <c:pt idx="2939">
                  <c:v>45142</c:v>
                </c:pt>
                <c:pt idx="2940">
                  <c:v>45143</c:v>
                </c:pt>
                <c:pt idx="2941">
                  <c:v>45144</c:v>
                </c:pt>
                <c:pt idx="2942">
                  <c:v>45145</c:v>
                </c:pt>
                <c:pt idx="2943">
                  <c:v>45146</c:v>
                </c:pt>
                <c:pt idx="2944">
                  <c:v>45147</c:v>
                </c:pt>
                <c:pt idx="2945">
                  <c:v>45148</c:v>
                </c:pt>
                <c:pt idx="2946">
                  <c:v>45149</c:v>
                </c:pt>
                <c:pt idx="2947">
                  <c:v>45150</c:v>
                </c:pt>
                <c:pt idx="2948">
                  <c:v>45151</c:v>
                </c:pt>
                <c:pt idx="2949">
                  <c:v>45152</c:v>
                </c:pt>
                <c:pt idx="2950">
                  <c:v>45153</c:v>
                </c:pt>
                <c:pt idx="2951">
                  <c:v>45154</c:v>
                </c:pt>
                <c:pt idx="2952">
                  <c:v>45155</c:v>
                </c:pt>
                <c:pt idx="2953">
                  <c:v>45156</c:v>
                </c:pt>
                <c:pt idx="2954">
                  <c:v>45157</c:v>
                </c:pt>
                <c:pt idx="2955">
                  <c:v>45158</c:v>
                </c:pt>
                <c:pt idx="2956">
                  <c:v>45159</c:v>
                </c:pt>
                <c:pt idx="2957">
                  <c:v>45160</c:v>
                </c:pt>
                <c:pt idx="2958">
                  <c:v>45161</c:v>
                </c:pt>
                <c:pt idx="2959">
                  <c:v>45162</c:v>
                </c:pt>
                <c:pt idx="2960">
                  <c:v>45163</c:v>
                </c:pt>
                <c:pt idx="2961">
                  <c:v>45164</c:v>
                </c:pt>
                <c:pt idx="2962">
                  <c:v>45165</c:v>
                </c:pt>
                <c:pt idx="2963">
                  <c:v>45166</c:v>
                </c:pt>
                <c:pt idx="2964">
                  <c:v>45167</c:v>
                </c:pt>
                <c:pt idx="2965">
                  <c:v>45168</c:v>
                </c:pt>
                <c:pt idx="2966">
                  <c:v>45169</c:v>
                </c:pt>
                <c:pt idx="2967">
                  <c:v>45170</c:v>
                </c:pt>
                <c:pt idx="2968">
                  <c:v>45171</c:v>
                </c:pt>
                <c:pt idx="2969">
                  <c:v>45172</c:v>
                </c:pt>
                <c:pt idx="2970">
                  <c:v>45173</c:v>
                </c:pt>
                <c:pt idx="2971">
                  <c:v>45174</c:v>
                </c:pt>
                <c:pt idx="2972">
                  <c:v>45175</c:v>
                </c:pt>
                <c:pt idx="2973">
                  <c:v>45176</c:v>
                </c:pt>
                <c:pt idx="2974">
                  <c:v>45177</c:v>
                </c:pt>
                <c:pt idx="2975">
                  <c:v>45178</c:v>
                </c:pt>
                <c:pt idx="2976">
                  <c:v>45179</c:v>
                </c:pt>
                <c:pt idx="2977">
                  <c:v>45180</c:v>
                </c:pt>
                <c:pt idx="2978">
                  <c:v>45181</c:v>
                </c:pt>
                <c:pt idx="2979">
                  <c:v>45182</c:v>
                </c:pt>
                <c:pt idx="2980">
                  <c:v>45183</c:v>
                </c:pt>
                <c:pt idx="2981">
                  <c:v>45184</c:v>
                </c:pt>
                <c:pt idx="2982">
                  <c:v>45185</c:v>
                </c:pt>
                <c:pt idx="2983">
                  <c:v>45186</c:v>
                </c:pt>
                <c:pt idx="2984">
                  <c:v>45187</c:v>
                </c:pt>
                <c:pt idx="2985">
                  <c:v>45188</c:v>
                </c:pt>
                <c:pt idx="2986">
                  <c:v>45189</c:v>
                </c:pt>
                <c:pt idx="2987">
                  <c:v>45190</c:v>
                </c:pt>
                <c:pt idx="2988">
                  <c:v>45191</c:v>
                </c:pt>
                <c:pt idx="2989">
                  <c:v>45192</c:v>
                </c:pt>
                <c:pt idx="2990">
                  <c:v>45193</c:v>
                </c:pt>
                <c:pt idx="2991">
                  <c:v>45194</c:v>
                </c:pt>
                <c:pt idx="2992">
                  <c:v>45195</c:v>
                </c:pt>
                <c:pt idx="2993">
                  <c:v>45196</c:v>
                </c:pt>
                <c:pt idx="2994">
                  <c:v>45197</c:v>
                </c:pt>
                <c:pt idx="2995">
                  <c:v>45198</c:v>
                </c:pt>
                <c:pt idx="2996">
                  <c:v>45199</c:v>
                </c:pt>
                <c:pt idx="2997">
                  <c:v>45200</c:v>
                </c:pt>
                <c:pt idx="2998">
                  <c:v>45201</c:v>
                </c:pt>
                <c:pt idx="2999">
                  <c:v>45202</c:v>
                </c:pt>
                <c:pt idx="3000">
                  <c:v>45203</c:v>
                </c:pt>
                <c:pt idx="3001">
                  <c:v>45204</c:v>
                </c:pt>
                <c:pt idx="3002">
                  <c:v>45205</c:v>
                </c:pt>
                <c:pt idx="3003">
                  <c:v>45206</c:v>
                </c:pt>
                <c:pt idx="3004">
                  <c:v>45207</c:v>
                </c:pt>
                <c:pt idx="3005">
                  <c:v>45208</c:v>
                </c:pt>
                <c:pt idx="3006">
                  <c:v>45209</c:v>
                </c:pt>
                <c:pt idx="3007">
                  <c:v>45210</c:v>
                </c:pt>
                <c:pt idx="3008">
                  <c:v>45211</c:v>
                </c:pt>
                <c:pt idx="3009">
                  <c:v>45212</c:v>
                </c:pt>
                <c:pt idx="3010">
                  <c:v>45213</c:v>
                </c:pt>
                <c:pt idx="3011">
                  <c:v>45214</c:v>
                </c:pt>
                <c:pt idx="3012">
                  <c:v>45215</c:v>
                </c:pt>
                <c:pt idx="3013">
                  <c:v>45216</c:v>
                </c:pt>
                <c:pt idx="3014">
                  <c:v>45217</c:v>
                </c:pt>
                <c:pt idx="3015">
                  <c:v>45218</c:v>
                </c:pt>
                <c:pt idx="3016">
                  <c:v>45219</c:v>
                </c:pt>
                <c:pt idx="3017">
                  <c:v>45220</c:v>
                </c:pt>
                <c:pt idx="3018">
                  <c:v>45221</c:v>
                </c:pt>
                <c:pt idx="3019">
                  <c:v>45222</c:v>
                </c:pt>
                <c:pt idx="3020">
                  <c:v>45223</c:v>
                </c:pt>
                <c:pt idx="3021">
                  <c:v>45224</c:v>
                </c:pt>
                <c:pt idx="3022">
                  <c:v>45225</c:v>
                </c:pt>
                <c:pt idx="3023">
                  <c:v>45226</c:v>
                </c:pt>
                <c:pt idx="3024">
                  <c:v>45227</c:v>
                </c:pt>
                <c:pt idx="3025">
                  <c:v>45228</c:v>
                </c:pt>
                <c:pt idx="3026">
                  <c:v>45229</c:v>
                </c:pt>
                <c:pt idx="3027">
                  <c:v>45230</c:v>
                </c:pt>
                <c:pt idx="3028">
                  <c:v>45231</c:v>
                </c:pt>
                <c:pt idx="3029">
                  <c:v>45232</c:v>
                </c:pt>
                <c:pt idx="3030">
                  <c:v>45233</c:v>
                </c:pt>
                <c:pt idx="3031">
                  <c:v>45234</c:v>
                </c:pt>
                <c:pt idx="3032">
                  <c:v>45235</c:v>
                </c:pt>
                <c:pt idx="3033">
                  <c:v>45236</c:v>
                </c:pt>
                <c:pt idx="3034">
                  <c:v>45237</c:v>
                </c:pt>
                <c:pt idx="3035">
                  <c:v>45238</c:v>
                </c:pt>
                <c:pt idx="3036">
                  <c:v>45239</c:v>
                </c:pt>
                <c:pt idx="3037">
                  <c:v>45240</c:v>
                </c:pt>
                <c:pt idx="3038">
                  <c:v>45241</c:v>
                </c:pt>
                <c:pt idx="3039">
                  <c:v>45242</c:v>
                </c:pt>
                <c:pt idx="3040">
                  <c:v>45243</c:v>
                </c:pt>
                <c:pt idx="3041">
                  <c:v>45244</c:v>
                </c:pt>
                <c:pt idx="3042">
                  <c:v>45245</c:v>
                </c:pt>
                <c:pt idx="3043">
                  <c:v>45246</c:v>
                </c:pt>
                <c:pt idx="3044">
                  <c:v>45247</c:v>
                </c:pt>
                <c:pt idx="3045">
                  <c:v>45248</c:v>
                </c:pt>
                <c:pt idx="3046">
                  <c:v>45249</c:v>
                </c:pt>
                <c:pt idx="3047">
                  <c:v>45250</c:v>
                </c:pt>
                <c:pt idx="3048">
                  <c:v>45251</c:v>
                </c:pt>
                <c:pt idx="3049">
                  <c:v>45252</c:v>
                </c:pt>
                <c:pt idx="3050">
                  <c:v>45253</c:v>
                </c:pt>
                <c:pt idx="3051">
                  <c:v>45254</c:v>
                </c:pt>
                <c:pt idx="3052">
                  <c:v>45255</c:v>
                </c:pt>
                <c:pt idx="3053">
                  <c:v>45256</c:v>
                </c:pt>
                <c:pt idx="3054">
                  <c:v>45257</c:v>
                </c:pt>
                <c:pt idx="3055">
                  <c:v>45258</c:v>
                </c:pt>
                <c:pt idx="3056">
                  <c:v>45259</c:v>
                </c:pt>
                <c:pt idx="3057">
                  <c:v>45260</c:v>
                </c:pt>
                <c:pt idx="3058">
                  <c:v>45261</c:v>
                </c:pt>
                <c:pt idx="3059">
                  <c:v>45262</c:v>
                </c:pt>
                <c:pt idx="3060">
                  <c:v>45263</c:v>
                </c:pt>
                <c:pt idx="3061">
                  <c:v>45264</c:v>
                </c:pt>
                <c:pt idx="3062">
                  <c:v>45265</c:v>
                </c:pt>
                <c:pt idx="3063">
                  <c:v>45266</c:v>
                </c:pt>
                <c:pt idx="3064">
                  <c:v>45267</c:v>
                </c:pt>
                <c:pt idx="3065">
                  <c:v>45268</c:v>
                </c:pt>
                <c:pt idx="3066">
                  <c:v>45269</c:v>
                </c:pt>
                <c:pt idx="3067">
                  <c:v>45270</c:v>
                </c:pt>
                <c:pt idx="3068">
                  <c:v>45271</c:v>
                </c:pt>
                <c:pt idx="3069">
                  <c:v>45272</c:v>
                </c:pt>
                <c:pt idx="3070">
                  <c:v>45273</c:v>
                </c:pt>
                <c:pt idx="3071">
                  <c:v>45274</c:v>
                </c:pt>
                <c:pt idx="3072">
                  <c:v>45275</c:v>
                </c:pt>
                <c:pt idx="3073">
                  <c:v>45276</c:v>
                </c:pt>
                <c:pt idx="3074">
                  <c:v>45277</c:v>
                </c:pt>
                <c:pt idx="3075">
                  <c:v>45278</c:v>
                </c:pt>
                <c:pt idx="3076">
                  <c:v>45279</c:v>
                </c:pt>
                <c:pt idx="3077">
                  <c:v>45280</c:v>
                </c:pt>
                <c:pt idx="3078">
                  <c:v>45281</c:v>
                </c:pt>
                <c:pt idx="3079">
                  <c:v>45282</c:v>
                </c:pt>
                <c:pt idx="3080">
                  <c:v>45283</c:v>
                </c:pt>
                <c:pt idx="3081">
                  <c:v>45284</c:v>
                </c:pt>
                <c:pt idx="3082">
                  <c:v>45285</c:v>
                </c:pt>
                <c:pt idx="3083">
                  <c:v>45286</c:v>
                </c:pt>
                <c:pt idx="3084">
                  <c:v>45287</c:v>
                </c:pt>
                <c:pt idx="3085">
                  <c:v>45288</c:v>
                </c:pt>
                <c:pt idx="3086">
                  <c:v>45289</c:v>
                </c:pt>
                <c:pt idx="3087">
                  <c:v>45290</c:v>
                </c:pt>
                <c:pt idx="3088">
                  <c:v>45291</c:v>
                </c:pt>
                <c:pt idx="3089">
                  <c:v>45292</c:v>
                </c:pt>
                <c:pt idx="3090">
                  <c:v>45293</c:v>
                </c:pt>
                <c:pt idx="3091">
                  <c:v>45294</c:v>
                </c:pt>
                <c:pt idx="3092">
                  <c:v>45295</c:v>
                </c:pt>
                <c:pt idx="3093">
                  <c:v>45296</c:v>
                </c:pt>
                <c:pt idx="3094">
                  <c:v>45297</c:v>
                </c:pt>
                <c:pt idx="3095">
                  <c:v>45298</c:v>
                </c:pt>
                <c:pt idx="3096">
                  <c:v>45299</c:v>
                </c:pt>
                <c:pt idx="3097">
                  <c:v>45300</c:v>
                </c:pt>
                <c:pt idx="3098">
                  <c:v>45301</c:v>
                </c:pt>
                <c:pt idx="3099">
                  <c:v>45302</c:v>
                </c:pt>
                <c:pt idx="3100">
                  <c:v>45303</c:v>
                </c:pt>
                <c:pt idx="3101">
                  <c:v>45304</c:v>
                </c:pt>
                <c:pt idx="3102">
                  <c:v>45305</c:v>
                </c:pt>
                <c:pt idx="3103">
                  <c:v>45306</c:v>
                </c:pt>
                <c:pt idx="3104">
                  <c:v>45307</c:v>
                </c:pt>
                <c:pt idx="3105">
                  <c:v>45308</c:v>
                </c:pt>
                <c:pt idx="3106">
                  <c:v>45309</c:v>
                </c:pt>
                <c:pt idx="3107">
                  <c:v>45310</c:v>
                </c:pt>
                <c:pt idx="3108">
                  <c:v>45311</c:v>
                </c:pt>
                <c:pt idx="3109">
                  <c:v>45312</c:v>
                </c:pt>
                <c:pt idx="3110">
                  <c:v>45313</c:v>
                </c:pt>
                <c:pt idx="3111">
                  <c:v>45314</c:v>
                </c:pt>
                <c:pt idx="3112">
                  <c:v>45315</c:v>
                </c:pt>
                <c:pt idx="3113">
                  <c:v>45316</c:v>
                </c:pt>
                <c:pt idx="3114">
                  <c:v>45317</c:v>
                </c:pt>
                <c:pt idx="3115">
                  <c:v>45318</c:v>
                </c:pt>
                <c:pt idx="3116">
                  <c:v>45319</c:v>
                </c:pt>
                <c:pt idx="3117">
                  <c:v>45320</c:v>
                </c:pt>
                <c:pt idx="3118">
                  <c:v>45321</c:v>
                </c:pt>
                <c:pt idx="3119">
                  <c:v>45322</c:v>
                </c:pt>
                <c:pt idx="3120">
                  <c:v>45323</c:v>
                </c:pt>
                <c:pt idx="3121">
                  <c:v>45324</c:v>
                </c:pt>
                <c:pt idx="3122">
                  <c:v>45325</c:v>
                </c:pt>
                <c:pt idx="3123">
                  <c:v>45326</c:v>
                </c:pt>
                <c:pt idx="3124">
                  <c:v>45327</c:v>
                </c:pt>
                <c:pt idx="3125">
                  <c:v>45328</c:v>
                </c:pt>
                <c:pt idx="3126">
                  <c:v>45329</c:v>
                </c:pt>
                <c:pt idx="3127">
                  <c:v>45330</c:v>
                </c:pt>
                <c:pt idx="3128">
                  <c:v>45331</c:v>
                </c:pt>
                <c:pt idx="3129">
                  <c:v>45332</c:v>
                </c:pt>
                <c:pt idx="3130">
                  <c:v>45333</c:v>
                </c:pt>
                <c:pt idx="3131">
                  <c:v>45334</c:v>
                </c:pt>
                <c:pt idx="3132">
                  <c:v>45335</c:v>
                </c:pt>
                <c:pt idx="3133">
                  <c:v>45336</c:v>
                </c:pt>
                <c:pt idx="3134">
                  <c:v>45337</c:v>
                </c:pt>
                <c:pt idx="3135">
                  <c:v>45338</c:v>
                </c:pt>
                <c:pt idx="3136">
                  <c:v>45339</c:v>
                </c:pt>
                <c:pt idx="3137">
                  <c:v>45340</c:v>
                </c:pt>
                <c:pt idx="3138">
                  <c:v>45341</c:v>
                </c:pt>
                <c:pt idx="3139">
                  <c:v>45342</c:v>
                </c:pt>
                <c:pt idx="3140">
                  <c:v>45343</c:v>
                </c:pt>
                <c:pt idx="3141">
                  <c:v>45344</c:v>
                </c:pt>
                <c:pt idx="3142">
                  <c:v>45345</c:v>
                </c:pt>
                <c:pt idx="3143">
                  <c:v>45346</c:v>
                </c:pt>
                <c:pt idx="3144">
                  <c:v>45347</c:v>
                </c:pt>
                <c:pt idx="3145">
                  <c:v>45348</c:v>
                </c:pt>
                <c:pt idx="3146">
                  <c:v>45349</c:v>
                </c:pt>
                <c:pt idx="3147">
                  <c:v>45350</c:v>
                </c:pt>
                <c:pt idx="3148">
                  <c:v>45351</c:v>
                </c:pt>
                <c:pt idx="3149">
                  <c:v>45352</c:v>
                </c:pt>
                <c:pt idx="3150">
                  <c:v>45353</c:v>
                </c:pt>
                <c:pt idx="3151">
                  <c:v>45354</c:v>
                </c:pt>
                <c:pt idx="3152">
                  <c:v>45355</c:v>
                </c:pt>
                <c:pt idx="3153">
                  <c:v>45356</c:v>
                </c:pt>
                <c:pt idx="3154">
                  <c:v>45357</c:v>
                </c:pt>
                <c:pt idx="3155">
                  <c:v>45358</c:v>
                </c:pt>
                <c:pt idx="3156">
                  <c:v>45359</c:v>
                </c:pt>
                <c:pt idx="3157">
                  <c:v>45360</c:v>
                </c:pt>
                <c:pt idx="3158">
                  <c:v>45361</c:v>
                </c:pt>
                <c:pt idx="3159">
                  <c:v>45362</c:v>
                </c:pt>
                <c:pt idx="3160">
                  <c:v>45363</c:v>
                </c:pt>
                <c:pt idx="3161">
                  <c:v>45364</c:v>
                </c:pt>
                <c:pt idx="3162">
                  <c:v>45365</c:v>
                </c:pt>
                <c:pt idx="3163">
                  <c:v>45366</c:v>
                </c:pt>
                <c:pt idx="3164">
                  <c:v>45367</c:v>
                </c:pt>
                <c:pt idx="3165">
                  <c:v>45368</c:v>
                </c:pt>
                <c:pt idx="3166">
                  <c:v>45369</c:v>
                </c:pt>
                <c:pt idx="3167">
                  <c:v>45370</c:v>
                </c:pt>
                <c:pt idx="3168">
                  <c:v>45371</c:v>
                </c:pt>
                <c:pt idx="3169">
                  <c:v>45372</c:v>
                </c:pt>
                <c:pt idx="3170">
                  <c:v>45373</c:v>
                </c:pt>
                <c:pt idx="3171">
                  <c:v>45374</c:v>
                </c:pt>
                <c:pt idx="3172">
                  <c:v>45375</c:v>
                </c:pt>
                <c:pt idx="3173">
                  <c:v>45376</c:v>
                </c:pt>
                <c:pt idx="3174">
                  <c:v>45377</c:v>
                </c:pt>
                <c:pt idx="3175">
                  <c:v>45378</c:v>
                </c:pt>
                <c:pt idx="3176">
                  <c:v>45379</c:v>
                </c:pt>
                <c:pt idx="3177">
                  <c:v>45380</c:v>
                </c:pt>
                <c:pt idx="3178">
                  <c:v>45381</c:v>
                </c:pt>
                <c:pt idx="3179">
                  <c:v>45382</c:v>
                </c:pt>
                <c:pt idx="3180">
                  <c:v>45383</c:v>
                </c:pt>
                <c:pt idx="3181">
                  <c:v>45384</c:v>
                </c:pt>
                <c:pt idx="3182">
                  <c:v>45385</c:v>
                </c:pt>
                <c:pt idx="3183">
                  <c:v>45386</c:v>
                </c:pt>
                <c:pt idx="3184">
                  <c:v>45387</c:v>
                </c:pt>
                <c:pt idx="3185">
                  <c:v>45388</c:v>
                </c:pt>
                <c:pt idx="3186">
                  <c:v>45389</c:v>
                </c:pt>
                <c:pt idx="3187">
                  <c:v>45390</c:v>
                </c:pt>
                <c:pt idx="3188">
                  <c:v>45391</c:v>
                </c:pt>
                <c:pt idx="3189">
                  <c:v>45392</c:v>
                </c:pt>
                <c:pt idx="3190">
                  <c:v>45393</c:v>
                </c:pt>
                <c:pt idx="3191">
                  <c:v>45394</c:v>
                </c:pt>
                <c:pt idx="3192">
                  <c:v>45395</c:v>
                </c:pt>
                <c:pt idx="3193">
                  <c:v>45396</c:v>
                </c:pt>
                <c:pt idx="3194">
                  <c:v>45397</c:v>
                </c:pt>
                <c:pt idx="3195">
                  <c:v>45398</c:v>
                </c:pt>
                <c:pt idx="3196">
                  <c:v>45399</c:v>
                </c:pt>
                <c:pt idx="3197">
                  <c:v>45400</c:v>
                </c:pt>
                <c:pt idx="3198">
                  <c:v>45401</c:v>
                </c:pt>
                <c:pt idx="3199">
                  <c:v>45402</c:v>
                </c:pt>
                <c:pt idx="3200">
                  <c:v>45403</c:v>
                </c:pt>
                <c:pt idx="3201">
                  <c:v>45404</c:v>
                </c:pt>
                <c:pt idx="3202">
                  <c:v>45405</c:v>
                </c:pt>
                <c:pt idx="3203">
                  <c:v>45406</c:v>
                </c:pt>
                <c:pt idx="3204">
                  <c:v>45407</c:v>
                </c:pt>
                <c:pt idx="3205">
                  <c:v>45408</c:v>
                </c:pt>
                <c:pt idx="3206">
                  <c:v>45409</c:v>
                </c:pt>
                <c:pt idx="3207">
                  <c:v>45410</c:v>
                </c:pt>
                <c:pt idx="3208">
                  <c:v>45411</c:v>
                </c:pt>
                <c:pt idx="3209">
                  <c:v>45412</c:v>
                </c:pt>
                <c:pt idx="3210">
                  <c:v>45413</c:v>
                </c:pt>
                <c:pt idx="3211">
                  <c:v>45414</c:v>
                </c:pt>
                <c:pt idx="3212">
                  <c:v>45415</c:v>
                </c:pt>
                <c:pt idx="3213">
                  <c:v>45416</c:v>
                </c:pt>
                <c:pt idx="3214">
                  <c:v>45417</c:v>
                </c:pt>
                <c:pt idx="3215">
                  <c:v>45418</c:v>
                </c:pt>
                <c:pt idx="3216">
                  <c:v>45419</c:v>
                </c:pt>
                <c:pt idx="3217">
                  <c:v>45420</c:v>
                </c:pt>
                <c:pt idx="3218">
                  <c:v>45421</c:v>
                </c:pt>
                <c:pt idx="3219">
                  <c:v>45422</c:v>
                </c:pt>
                <c:pt idx="3220">
                  <c:v>45423</c:v>
                </c:pt>
                <c:pt idx="3221">
                  <c:v>45424</c:v>
                </c:pt>
                <c:pt idx="3222">
                  <c:v>45425</c:v>
                </c:pt>
                <c:pt idx="3223">
                  <c:v>45426</c:v>
                </c:pt>
                <c:pt idx="3224">
                  <c:v>45427</c:v>
                </c:pt>
                <c:pt idx="3225">
                  <c:v>45428</c:v>
                </c:pt>
                <c:pt idx="3226">
                  <c:v>45429</c:v>
                </c:pt>
                <c:pt idx="3227">
                  <c:v>45430</c:v>
                </c:pt>
                <c:pt idx="3228">
                  <c:v>45431</c:v>
                </c:pt>
                <c:pt idx="3229">
                  <c:v>45432</c:v>
                </c:pt>
                <c:pt idx="3230">
                  <c:v>45433</c:v>
                </c:pt>
                <c:pt idx="3231">
                  <c:v>45434</c:v>
                </c:pt>
                <c:pt idx="3232">
                  <c:v>45435</c:v>
                </c:pt>
                <c:pt idx="3233">
                  <c:v>45436</c:v>
                </c:pt>
                <c:pt idx="3234">
                  <c:v>45437</c:v>
                </c:pt>
                <c:pt idx="3235">
                  <c:v>45438</c:v>
                </c:pt>
                <c:pt idx="3236">
                  <c:v>45439</c:v>
                </c:pt>
                <c:pt idx="3237">
                  <c:v>45440</c:v>
                </c:pt>
                <c:pt idx="3238">
                  <c:v>45441</c:v>
                </c:pt>
                <c:pt idx="3239">
                  <c:v>45442</c:v>
                </c:pt>
                <c:pt idx="3240">
                  <c:v>45443</c:v>
                </c:pt>
                <c:pt idx="3241">
                  <c:v>45444</c:v>
                </c:pt>
                <c:pt idx="3242">
                  <c:v>45445</c:v>
                </c:pt>
                <c:pt idx="3243">
                  <c:v>45446</c:v>
                </c:pt>
                <c:pt idx="3244">
                  <c:v>45447</c:v>
                </c:pt>
                <c:pt idx="3245">
                  <c:v>45448</c:v>
                </c:pt>
                <c:pt idx="3246">
                  <c:v>45449</c:v>
                </c:pt>
                <c:pt idx="3247">
                  <c:v>45450</c:v>
                </c:pt>
                <c:pt idx="3248">
                  <c:v>45451</c:v>
                </c:pt>
                <c:pt idx="3249">
                  <c:v>45452</c:v>
                </c:pt>
                <c:pt idx="3250">
                  <c:v>45453</c:v>
                </c:pt>
                <c:pt idx="3251">
                  <c:v>45454</c:v>
                </c:pt>
                <c:pt idx="3252">
                  <c:v>45455</c:v>
                </c:pt>
                <c:pt idx="3253">
                  <c:v>45456</c:v>
                </c:pt>
                <c:pt idx="3254">
                  <c:v>45457</c:v>
                </c:pt>
                <c:pt idx="3255">
                  <c:v>45458</c:v>
                </c:pt>
                <c:pt idx="3256">
                  <c:v>45459</c:v>
                </c:pt>
                <c:pt idx="3257">
                  <c:v>45460</c:v>
                </c:pt>
                <c:pt idx="3258">
                  <c:v>45461</c:v>
                </c:pt>
                <c:pt idx="3259">
                  <c:v>45462</c:v>
                </c:pt>
                <c:pt idx="3260">
                  <c:v>45463</c:v>
                </c:pt>
                <c:pt idx="3261">
                  <c:v>45464</c:v>
                </c:pt>
                <c:pt idx="3262">
                  <c:v>45465</c:v>
                </c:pt>
                <c:pt idx="3263">
                  <c:v>45466</c:v>
                </c:pt>
                <c:pt idx="3264">
                  <c:v>45467</c:v>
                </c:pt>
                <c:pt idx="3265">
                  <c:v>45468</c:v>
                </c:pt>
                <c:pt idx="3266">
                  <c:v>45469</c:v>
                </c:pt>
                <c:pt idx="3267">
                  <c:v>45470</c:v>
                </c:pt>
                <c:pt idx="3268">
                  <c:v>45471</c:v>
                </c:pt>
                <c:pt idx="3269">
                  <c:v>45472</c:v>
                </c:pt>
                <c:pt idx="3270">
                  <c:v>45473</c:v>
                </c:pt>
                <c:pt idx="3271">
                  <c:v>45474</c:v>
                </c:pt>
                <c:pt idx="3272">
                  <c:v>45475</c:v>
                </c:pt>
                <c:pt idx="3273">
                  <c:v>45476</c:v>
                </c:pt>
                <c:pt idx="3274">
                  <c:v>45477</c:v>
                </c:pt>
                <c:pt idx="3275">
                  <c:v>45478</c:v>
                </c:pt>
                <c:pt idx="3276">
                  <c:v>45479</c:v>
                </c:pt>
                <c:pt idx="3277">
                  <c:v>45480</c:v>
                </c:pt>
                <c:pt idx="3278">
                  <c:v>45481</c:v>
                </c:pt>
                <c:pt idx="3279">
                  <c:v>45482</c:v>
                </c:pt>
                <c:pt idx="3280">
                  <c:v>45483</c:v>
                </c:pt>
                <c:pt idx="3281">
                  <c:v>45484</c:v>
                </c:pt>
                <c:pt idx="3282">
                  <c:v>45485</c:v>
                </c:pt>
                <c:pt idx="3283">
                  <c:v>45486</c:v>
                </c:pt>
                <c:pt idx="3284">
                  <c:v>45487</c:v>
                </c:pt>
                <c:pt idx="3285">
                  <c:v>45488</c:v>
                </c:pt>
                <c:pt idx="3286">
                  <c:v>45489</c:v>
                </c:pt>
                <c:pt idx="3287">
                  <c:v>45490</c:v>
                </c:pt>
                <c:pt idx="3288">
                  <c:v>45491</c:v>
                </c:pt>
                <c:pt idx="3289">
                  <c:v>45492</c:v>
                </c:pt>
                <c:pt idx="3290">
                  <c:v>45493</c:v>
                </c:pt>
                <c:pt idx="3291">
                  <c:v>45494</c:v>
                </c:pt>
                <c:pt idx="3292">
                  <c:v>45495</c:v>
                </c:pt>
                <c:pt idx="3293">
                  <c:v>45496</c:v>
                </c:pt>
                <c:pt idx="3294">
                  <c:v>45497</c:v>
                </c:pt>
                <c:pt idx="3295">
                  <c:v>45498</c:v>
                </c:pt>
                <c:pt idx="3296">
                  <c:v>45499</c:v>
                </c:pt>
                <c:pt idx="3297">
                  <c:v>45500</c:v>
                </c:pt>
                <c:pt idx="3298">
                  <c:v>45501</c:v>
                </c:pt>
                <c:pt idx="3299">
                  <c:v>45502</c:v>
                </c:pt>
                <c:pt idx="3300">
                  <c:v>45503</c:v>
                </c:pt>
                <c:pt idx="3301">
                  <c:v>45504</c:v>
                </c:pt>
                <c:pt idx="3302">
                  <c:v>45505</c:v>
                </c:pt>
                <c:pt idx="3303">
                  <c:v>45506</c:v>
                </c:pt>
                <c:pt idx="3304">
                  <c:v>45507</c:v>
                </c:pt>
                <c:pt idx="3305">
                  <c:v>45508</c:v>
                </c:pt>
                <c:pt idx="3306">
                  <c:v>45509</c:v>
                </c:pt>
                <c:pt idx="3307">
                  <c:v>45510</c:v>
                </c:pt>
                <c:pt idx="3308">
                  <c:v>45511</c:v>
                </c:pt>
                <c:pt idx="3309">
                  <c:v>45512</c:v>
                </c:pt>
                <c:pt idx="3310">
                  <c:v>45513</c:v>
                </c:pt>
                <c:pt idx="3311">
                  <c:v>45514</c:v>
                </c:pt>
                <c:pt idx="3312">
                  <c:v>45515</c:v>
                </c:pt>
                <c:pt idx="3313">
                  <c:v>45516</c:v>
                </c:pt>
                <c:pt idx="3314">
                  <c:v>45517</c:v>
                </c:pt>
                <c:pt idx="3315">
                  <c:v>45518</c:v>
                </c:pt>
                <c:pt idx="3316">
                  <c:v>45519</c:v>
                </c:pt>
                <c:pt idx="3317">
                  <c:v>45520</c:v>
                </c:pt>
                <c:pt idx="3318">
                  <c:v>45521</c:v>
                </c:pt>
                <c:pt idx="3319">
                  <c:v>45522</c:v>
                </c:pt>
                <c:pt idx="3320">
                  <c:v>45523</c:v>
                </c:pt>
                <c:pt idx="3321">
                  <c:v>45524</c:v>
                </c:pt>
                <c:pt idx="3322">
                  <c:v>45525</c:v>
                </c:pt>
                <c:pt idx="3323">
                  <c:v>45526</c:v>
                </c:pt>
                <c:pt idx="3324">
                  <c:v>45527</c:v>
                </c:pt>
                <c:pt idx="3325">
                  <c:v>45528</c:v>
                </c:pt>
                <c:pt idx="3326">
                  <c:v>45529</c:v>
                </c:pt>
                <c:pt idx="3327">
                  <c:v>45530</c:v>
                </c:pt>
                <c:pt idx="3328">
                  <c:v>45531</c:v>
                </c:pt>
                <c:pt idx="3329">
                  <c:v>45532</c:v>
                </c:pt>
                <c:pt idx="3330">
                  <c:v>45533</c:v>
                </c:pt>
                <c:pt idx="3331">
                  <c:v>45534</c:v>
                </c:pt>
                <c:pt idx="3332">
                  <c:v>45535</c:v>
                </c:pt>
                <c:pt idx="3333">
                  <c:v>45536</c:v>
                </c:pt>
                <c:pt idx="3334">
                  <c:v>45537</c:v>
                </c:pt>
                <c:pt idx="3335">
                  <c:v>45538</c:v>
                </c:pt>
                <c:pt idx="3336">
                  <c:v>45539</c:v>
                </c:pt>
                <c:pt idx="3337">
                  <c:v>45540</c:v>
                </c:pt>
                <c:pt idx="3338">
                  <c:v>45541</c:v>
                </c:pt>
                <c:pt idx="3339">
                  <c:v>45542</c:v>
                </c:pt>
                <c:pt idx="3340">
                  <c:v>45543</c:v>
                </c:pt>
                <c:pt idx="3341">
                  <c:v>45544</c:v>
                </c:pt>
                <c:pt idx="3342">
                  <c:v>45545</c:v>
                </c:pt>
                <c:pt idx="3343">
                  <c:v>45546</c:v>
                </c:pt>
                <c:pt idx="3344">
                  <c:v>45547</c:v>
                </c:pt>
                <c:pt idx="3345">
                  <c:v>45548</c:v>
                </c:pt>
                <c:pt idx="3346">
                  <c:v>45549</c:v>
                </c:pt>
                <c:pt idx="3347">
                  <c:v>45550</c:v>
                </c:pt>
                <c:pt idx="3348">
                  <c:v>45551</c:v>
                </c:pt>
                <c:pt idx="3349">
                  <c:v>45552</c:v>
                </c:pt>
                <c:pt idx="3350">
                  <c:v>45553</c:v>
                </c:pt>
                <c:pt idx="3351">
                  <c:v>45554</c:v>
                </c:pt>
                <c:pt idx="3352">
                  <c:v>45555</c:v>
                </c:pt>
                <c:pt idx="3353">
                  <c:v>45556</c:v>
                </c:pt>
                <c:pt idx="3354">
                  <c:v>45557</c:v>
                </c:pt>
                <c:pt idx="3355">
                  <c:v>45558</c:v>
                </c:pt>
                <c:pt idx="3356">
                  <c:v>45559</c:v>
                </c:pt>
                <c:pt idx="3357">
                  <c:v>45560</c:v>
                </c:pt>
                <c:pt idx="3358">
                  <c:v>45561</c:v>
                </c:pt>
                <c:pt idx="3359">
                  <c:v>45562</c:v>
                </c:pt>
                <c:pt idx="3360">
                  <c:v>45563</c:v>
                </c:pt>
                <c:pt idx="3361">
                  <c:v>45564</c:v>
                </c:pt>
                <c:pt idx="3362">
                  <c:v>45565</c:v>
                </c:pt>
                <c:pt idx="3363">
                  <c:v>45566</c:v>
                </c:pt>
                <c:pt idx="3364">
                  <c:v>45567</c:v>
                </c:pt>
                <c:pt idx="3365">
                  <c:v>45568</c:v>
                </c:pt>
                <c:pt idx="3366">
                  <c:v>45569</c:v>
                </c:pt>
                <c:pt idx="3367">
                  <c:v>45570</c:v>
                </c:pt>
                <c:pt idx="3368">
                  <c:v>45571</c:v>
                </c:pt>
                <c:pt idx="3369">
                  <c:v>45572</c:v>
                </c:pt>
                <c:pt idx="3370">
                  <c:v>45573</c:v>
                </c:pt>
                <c:pt idx="3371">
                  <c:v>45574</c:v>
                </c:pt>
                <c:pt idx="3372">
                  <c:v>45575</c:v>
                </c:pt>
                <c:pt idx="3373">
                  <c:v>45576</c:v>
                </c:pt>
                <c:pt idx="3374">
                  <c:v>45577</c:v>
                </c:pt>
                <c:pt idx="3375">
                  <c:v>45578</c:v>
                </c:pt>
                <c:pt idx="3376">
                  <c:v>45579</c:v>
                </c:pt>
                <c:pt idx="3377">
                  <c:v>45580</c:v>
                </c:pt>
                <c:pt idx="3378">
                  <c:v>45581</c:v>
                </c:pt>
                <c:pt idx="3379">
                  <c:v>45582</c:v>
                </c:pt>
                <c:pt idx="3380">
                  <c:v>45583</c:v>
                </c:pt>
                <c:pt idx="3381">
                  <c:v>45584</c:v>
                </c:pt>
                <c:pt idx="3382">
                  <c:v>45585</c:v>
                </c:pt>
                <c:pt idx="3383">
                  <c:v>45586</c:v>
                </c:pt>
                <c:pt idx="3384">
                  <c:v>45587</c:v>
                </c:pt>
                <c:pt idx="3385">
                  <c:v>45588</c:v>
                </c:pt>
                <c:pt idx="3386">
                  <c:v>45589</c:v>
                </c:pt>
                <c:pt idx="3387">
                  <c:v>45590</c:v>
                </c:pt>
                <c:pt idx="3388">
                  <c:v>45591</c:v>
                </c:pt>
                <c:pt idx="3389">
                  <c:v>45592</c:v>
                </c:pt>
                <c:pt idx="3390">
                  <c:v>45593</c:v>
                </c:pt>
                <c:pt idx="3391">
                  <c:v>45594</c:v>
                </c:pt>
                <c:pt idx="3392">
                  <c:v>45595</c:v>
                </c:pt>
                <c:pt idx="3393">
                  <c:v>45596</c:v>
                </c:pt>
                <c:pt idx="3394">
                  <c:v>45597</c:v>
                </c:pt>
                <c:pt idx="3395">
                  <c:v>45598</c:v>
                </c:pt>
                <c:pt idx="3396">
                  <c:v>45599</c:v>
                </c:pt>
                <c:pt idx="3397">
                  <c:v>45600</c:v>
                </c:pt>
                <c:pt idx="3398">
                  <c:v>45601</c:v>
                </c:pt>
                <c:pt idx="3399">
                  <c:v>45602</c:v>
                </c:pt>
                <c:pt idx="3400">
                  <c:v>45603</c:v>
                </c:pt>
                <c:pt idx="3401">
                  <c:v>45604</c:v>
                </c:pt>
                <c:pt idx="3402">
                  <c:v>45605</c:v>
                </c:pt>
                <c:pt idx="3403">
                  <c:v>45606</c:v>
                </c:pt>
                <c:pt idx="3404">
                  <c:v>45607</c:v>
                </c:pt>
                <c:pt idx="3405">
                  <c:v>45608</c:v>
                </c:pt>
                <c:pt idx="3406">
                  <c:v>45609</c:v>
                </c:pt>
                <c:pt idx="3407">
                  <c:v>45610</c:v>
                </c:pt>
                <c:pt idx="3408">
                  <c:v>45611</c:v>
                </c:pt>
                <c:pt idx="3409">
                  <c:v>45612</c:v>
                </c:pt>
                <c:pt idx="3410">
                  <c:v>45613</c:v>
                </c:pt>
                <c:pt idx="3411">
                  <c:v>45614</c:v>
                </c:pt>
                <c:pt idx="3412">
                  <c:v>45615</c:v>
                </c:pt>
                <c:pt idx="3413">
                  <c:v>45616</c:v>
                </c:pt>
                <c:pt idx="3414">
                  <c:v>45617</c:v>
                </c:pt>
                <c:pt idx="3415">
                  <c:v>45618</c:v>
                </c:pt>
                <c:pt idx="3416">
                  <c:v>45619</c:v>
                </c:pt>
                <c:pt idx="3417">
                  <c:v>45620</c:v>
                </c:pt>
                <c:pt idx="3418">
                  <c:v>45621</c:v>
                </c:pt>
                <c:pt idx="3419">
                  <c:v>45622</c:v>
                </c:pt>
                <c:pt idx="3420">
                  <c:v>45623</c:v>
                </c:pt>
                <c:pt idx="3421">
                  <c:v>45624</c:v>
                </c:pt>
                <c:pt idx="3422">
                  <c:v>45625</c:v>
                </c:pt>
                <c:pt idx="3423">
                  <c:v>45626</c:v>
                </c:pt>
                <c:pt idx="3424">
                  <c:v>45627</c:v>
                </c:pt>
                <c:pt idx="3425">
                  <c:v>45628</c:v>
                </c:pt>
                <c:pt idx="3426">
                  <c:v>45629</c:v>
                </c:pt>
                <c:pt idx="3427">
                  <c:v>45630</c:v>
                </c:pt>
                <c:pt idx="3428">
                  <c:v>45631</c:v>
                </c:pt>
                <c:pt idx="3429">
                  <c:v>45632</c:v>
                </c:pt>
                <c:pt idx="3430">
                  <c:v>45633</c:v>
                </c:pt>
                <c:pt idx="3431">
                  <c:v>45634</c:v>
                </c:pt>
                <c:pt idx="3432">
                  <c:v>45635</c:v>
                </c:pt>
                <c:pt idx="3433">
                  <c:v>45636</c:v>
                </c:pt>
                <c:pt idx="3434">
                  <c:v>45637</c:v>
                </c:pt>
                <c:pt idx="3435">
                  <c:v>45638</c:v>
                </c:pt>
                <c:pt idx="3436">
                  <c:v>45639</c:v>
                </c:pt>
                <c:pt idx="3437">
                  <c:v>45640</c:v>
                </c:pt>
                <c:pt idx="3438">
                  <c:v>45641</c:v>
                </c:pt>
                <c:pt idx="3439">
                  <c:v>45642</c:v>
                </c:pt>
                <c:pt idx="3440">
                  <c:v>45643</c:v>
                </c:pt>
                <c:pt idx="3441">
                  <c:v>45644</c:v>
                </c:pt>
                <c:pt idx="3442">
                  <c:v>45645</c:v>
                </c:pt>
                <c:pt idx="3443">
                  <c:v>45646</c:v>
                </c:pt>
                <c:pt idx="3444">
                  <c:v>45647</c:v>
                </c:pt>
                <c:pt idx="3445">
                  <c:v>45648</c:v>
                </c:pt>
                <c:pt idx="3446">
                  <c:v>45649</c:v>
                </c:pt>
                <c:pt idx="3447">
                  <c:v>45650</c:v>
                </c:pt>
                <c:pt idx="3448">
                  <c:v>45651</c:v>
                </c:pt>
                <c:pt idx="3449">
                  <c:v>45652</c:v>
                </c:pt>
                <c:pt idx="3450">
                  <c:v>45653</c:v>
                </c:pt>
                <c:pt idx="3451">
                  <c:v>45654</c:v>
                </c:pt>
                <c:pt idx="3452">
                  <c:v>45655</c:v>
                </c:pt>
                <c:pt idx="3453">
                  <c:v>45656</c:v>
                </c:pt>
                <c:pt idx="3454">
                  <c:v>45657</c:v>
                </c:pt>
                <c:pt idx="3455">
                  <c:v>45658</c:v>
                </c:pt>
                <c:pt idx="3456">
                  <c:v>45659</c:v>
                </c:pt>
                <c:pt idx="3457">
                  <c:v>45660</c:v>
                </c:pt>
                <c:pt idx="3458">
                  <c:v>45661</c:v>
                </c:pt>
                <c:pt idx="3459">
                  <c:v>45662</c:v>
                </c:pt>
                <c:pt idx="3460">
                  <c:v>45663</c:v>
                </c:pt>
                <c:pt idx="3461">
                  <c:v>45664</c:v>
                </c:pt>
                <c:pt idx="3462">
                  <c:v>45665</c:v>
                </c:pt>
                <c:pt idx="3463">
                  <c:v>45666</c:v>
                </c:pt>
                <c:pt idx="3464">
                  <c:v>45667</c:v>
                </c:pt>
                <c:pt idx="3465">
                  <c:v>45668</c:v>
                </c:pt>
                <c:pt idx="3466">
                  <c:v>45669</c:v>
                </c:pt>
                <c:pt idx="3467">
                  <c:v>45670</c:v>
                </c:pt>
                <c:pt idx="3468">
                  <c:v>45671</c:v>
                </c:pt>
                <c:pt idx="3469">
                  <c:v>45672</c:v>
                </c:pt>
                <c:pt idx="3470">
                  <c:v>45673</c:v>
                </c:pt>
                <c:pt idx="3471">
                  <c:v>45674</c:v>
                </c:pt>
                <c:pt idx="3472">
                  <c:v>45675</c:v>
                </c:pt>
                <c:pt idx="3473">
                  <c:v>45676</c:v>
                </c:pt>
                <c:pt idx="3474">
                  <c:v>45677</c:v>
                </c:pt>
                <c:pt idx="3475">
                  <c:v>45678</c:v>
                </c:pt>
                <c:pt idx="3476">
                  <c:v>45679</c:v>
                </c:pt>
                <c:pt idx="3477">
                  <c:v>45680</c:v>
                </c:pt>
                <c:pt idx="3478">
                  <c:v>45681</c:v>
                </c:pt>
                <c:pt idx="3479">
                  <c:v>45682</c:v>
                </c:pt>
                <c:pt idx="3480">
                  <c:v>45683</c:v>
                </c:pt>
                <c:pt idx="3481">
                  <c:v>45684</c:v>
                </c:pt>
                <c:pt idx="3482">
                  <c:v>45685</c:v>
                </c:pt>
                <c:pt idx="3483">
                  <c:v>45686</c:v>
                </c:pt>
                <c:pt idx="3484">
                  <c:v>45687</c:v>
                </c:pt>
                <c:pt idx="3485">
                  <c:v>45688</c:v>
                </c:pt>
                <c:pt idx="3486">
                  <c:v>45689</c:v>
                </c:pt>
                <c:pt idx="3487">
                  <c:v>45690</c:v>
                </c:pt>
                <c:pt idx="3488">
                  <c:v>45691</c:v>
                </c:pt>
                <c:pt idx="3489">
                  <c:v>45692</c:v>
                </c:pt>
                <c:pt idx="3490">
                  <c:v>45693</c:v>
                </c:pt>
                <c:pt idx="3491">
                  <c:v>45694</c:v>
                </c:pt>
                <c:pt idx="3492">
                  <c:v>45695</c:v>
                </c:pt>
                <c:pt idx="3493">
                  <c:v>45696</c:v>
                </c:pt>
                <c:pt idx="3494">
                  <c:v>45697</c:v>
                </c:pt>
                <c:pt idx="3495">
                  <c:v>45698</c:v>
                </c:pt>
                <c:pt idx="3496">
                  <c:v>45699</c:v>
                </c:pt>
                <c:pt idx="3497">
                  <c:v>45700</c:v>
                </c:pt>
                <c:pt idx="3498">
                  <c:v>45701</c:v>
                </c:pt>
                <c:pt idx="3499">
                  <c:v>45702</c:v>
                </c:pt>
                <c:pt idx="3500">
                  <c:v>45703</c:v>
                </c:pt>
                <c:pt idx="3501">
                  <c:v>45704</c:v>
                </c:pt>
                <c:pt idx="3502">
                  <c:v>45705</c:v>
                </c:pt>
                <c:pt idx="3503">
                  <c:v>45706</c:v>
                </c:pt>
                <c:pt idx="3504">
                  <c:v>45707</c:v>
                </c:pt>
                <c:pt idx="3505">
                  <c:v>45708</c:v>
                </c:pt>
                <c:pt idx="3506">
                  <c:v>45709</c:v>
                </c:pt>
                <c:pt idx="3507">
                  <c:v>45710</c:v>
                </c:pt>
                <c:pt idx="3508">
                  <c:v>45711</c:v>
                </c:pt>
                <c:pt idx="3509">
                  <c:v>45712</c:v>
                </c:pt>
                <c:pt idx="3510">
                  <c:v>45713</c:v>
                </c:pt>
                <c:pt idx="3511">
                  <c:v>45714</c:v>
                </c:pt>
                <c:pt idx="3512">
                  <c:v>45715</c:v>
                </c:pt>
                <c:pt idx="3513">
                  <c:v>45716</c:v>
                </c:pt>
                <c:pt idx="3514">
                  <c:v>45717</c:v>
                </c:pt>
                <c:pt idx="3515">
                  <c:v>45718</c:v>
                </c:pt>
                <c:pt idx="3516">
                  <c:v>45719</c:v>
                </c:pt>
                <c:pt idx="3517">
                  <c:v>45720</c:v>
                </c:pt>
                <c:pt idx="3518">
                  <c:v>45721</c:v>
                </c:pt>
                <c:pt idx="3519">
                  <c:v>45722</c:v>
                </c:pt>
                <c:pt idx="3520">
                  <c:v>45723</c:v>
                </c:pt>
                <c:pt idx="3521">
                  <c:v>45724</c:v>
                </c:pt>
                <c:pt idx="3522">
                  <c:v>45725</c:v>
                </c:pt>
                <c:pt idx="3523">
                  <c:v>45726</c:v>
                </c:pt>
                <c:pt idx="3524">
                  <c:v>45727</c:v>
                </c:pt>
                <c:pt idx="3525">
                  <c:v>45728</c:v>
                </c:pt>
                <c:pt idx="3526">
                  <c:v>45729</c:v>
                </c:pt>
                <c:pt idx="3527">
                  <c:v>45730</c:v>
                </c:pt>
                <c:pt idx="3528">
                  <c:v>45731</c:v>
                </c:pt>
                <c:pt idx="3529">
                  <c:v>45732</c:v>
                </c:pt>
                <c:pt idx="3530">
                  <c:v>45733</c:v>
                </c:pt>
                <c:pt idx="3531">
                  <c:v>45734</c:v>
                </c:pt>
                <c:pt idx="3532">
                  <c:v>45735</c:v>
                </c:pt>
                <c:pt idx="3533">
                  <c:v>45736</c:v>
                </c:pt>
                <c:pt idx="3534">
                  <c:v>45737</c:v>
                </c:pt>
                <c:pt idx="3535">
                  <c:v>45738</c:v>
                </c:pt>
                <c:pt idx="3536">
                  <c:v>45739</c:v>
                </c:pt>
                <c:pt idx="3537">
                  <c:v>45740</c:v>
                </c:pt>
                <c:pt idx="3538">
                  <c:v>45741</c:v>
                </c:pt>
                <c:pt idx="3539">
                  <c:v>45742</c:v>
                </c:pt>
                <c:pt idx="3540">
                  <c:v>45743</c:v>
                </c:pt>
                <c:pt idx="3541">
                  <c:v>45744</c:v>
                </c:pt>
                <c:pt idx="3542">
                  <c:v>45745</c:v>
                </c:pt>
                <c:pt idx="3543">
                  <c:v>45746</c:v>
                </c:pt>
                <c:pt idx="3544">
                  <c:v>45747</c:v>
                </c:pt>
                <c:pt idx="3545">
                  <c:v>45748</c:v>
                </c:pt>
                <c:pt idx="3546">
                  <c:v>45749</c:v>
                </c:pt>
                <c:pt idx="3547">
                  <c:v>45750</c:v>
                </c:pt>
                <c:pt idx="3548">
                  <c:v>45751</c:v>
                </c:pt>
                <c:pt idx="3549">
                  <c:v>45752</c:v>
                </c:pt>
                <c:pt idx="3550">
                  <c:v>45753</c:v>
                </c:pt>
                <c:pt idx="3551">
                  <c:v>45754</c:v>
                </c:pt>
                <c:pt idx="3552">
                  <c:v>45755</c:v>
                </c:pt>
                <c:pt idx="3553">
                  <c:v>45756</c:v>
                </c:pt>
                <c:pt idx="3554">
                  <c:v>45757</c:v>
                </c:pt>
                <c:pt idx="3555">
                  <c:v>45758</c:v>
                </c:pt>
                <c:pt idx="3556">
                  <c:v>45759</c:v>
                </c:pt>
                <c:pt idx="3557">
                  <c:v>45760</c:v>
                </c:pt>
                <c:pt idx="3558">
                  <c:v>45761</c:v>
                </c:pt>
                <c:pt idx="3559">
                  <c:v>45762</c:v>
                </c:pt>
                <c:pt idx="3560">
                  <c:v>45763</c:v>
                </c:pt>
                <c:pt idx="3561">
                  <c:v>45764</c:v>
                </c:pt>
                <c:pt idx="3562">
                  <c:v>45765</c:v>
                </c:pt>
                <c:pt idx="3563">
                  <c:v>45766</c:v>
                </c:pt>
                <c:pt idx="3564">
                  <c:v>45767</c:v>
                </c:pt>
                <c:pt idx="3565">
                  <c:v>45768</c:v>
                </c:pt>
                <c:pt idx="3566">
                  <c:v>45769</c:v>
                </c:pt>
                <c:pt idx="3567">
                  <c:v>45770</c:v>
                </c:pt>
                <c:pt idx="3568">
                  <c:v>45771</c:v>
                </c:pt>
                <c:pt idx="3569">
                  <c:v>45772</c:v>
                </c:pt>
                <c:pt idx="3570">
                  <c:v>45773</c:v>
                </c:pt>
                <c:pt idx="3571">
                  <c:v>45774</c:v>
                </c:pt>
                <c:pt idx="3572">
                  <c:v>45775</c:v>
                </c:pt>
                <c:pt idx="3573">
                  <c:v>45776</c:v>
                </c:pt>
                <c:pt idx="3574">
                  <c:v>45777</c:v>
                </c:pt>
                <c:pt idx="3575">
                  <c:v>45778</c:v>
                </c:pt>
                <c:pt idx="3576">
                  <c:v>45779</c:v>
                </c:pt>
                <c:pt idx="3577">
                  <c:v>45780</c:v>
                </c:pt>
                <c:pt idx="3578">
                  <c:v>45781</c:v>
                </c:pt>
                <c:pt idx="3579">
                  <c:v>45782</c:v>
                </c:pt>
                <c:pt idx="3580">
                  <c:v>45783</c:v>
                </c:pt>
                <c:pt idx="3581">
                  <c:v>45784</c:v>
                </c:pt>
                <c:pt idx="3582">
                  <c:v>45785</c:v>
                </c:pt>
                <c:pt idx="3583">
                  <c:v>45786</c:v>
                </c:pt>
                <c:pt idx="3584">
                  <c:v>45787</c:v>
                </c:pt>
                <c:pt idx="3585">
                  <c:v>45788</c:v>
                </c:pt>
                <c:pt idx="3586">
                  <c:v>45789</c:v>
                </c:pt>
                <c:pt idx="3587">
                  <c:v>45790</c:v>
                </c:pt>
                <c:pt idx="3588">
                  <c:v>45791</c:v>
                </c:pt>
                <c:pt idx="3589">
                  <c:v>45792</c:v>
                </c:pt>
                <c:pt idx="3590">
                  <c:v>45793</c:v>
                </c:pt>
                <c:pt idx="3591">
                  <c:v>45794</c:v>
                </c:pt>
                <c:pt idx="3592">
                  <c:v>45795</c:v>
                </c:pt>
                <c:pt idx="3593">
                  <c:v>45796</c:v>
                </c:pt>
                <c:pt idx="3594">
                  <c:v>45797</c:v>
                </c:pt>
                <c:pt idx="3595">
                  <c:v>45798</c:v>
                </c:pt>
                <c:pt idx="3596">
                  <c:v>45799</c:v>
                </c:pt>
                <c:pt idx="3597">
                  <c:v>45800</c:v>
                </c:pt>
                <c:pt idx="3598">
                  <c:v>45801</c:v>
                </c:pt>
                <c:pt idx="3599">
                  <c:v>45802</c:v>
                </c:pt>
                <c:pt idx="3600">
                  <c:v>45803</c:v>
                </c:pt>
                <c:pt idx="3601">
                  <c:v>45804</c:v>
                </c:pt>
                <c:pt idx="3602">
                  <c:v>45805</c:v>
                </c:pt>
                <c:pt idx="3603">
                  <c:v>45806</c:v>
                </c:pt>
                <c:pt idx="3604">
                  <c:v>45807</c:v>
                </c:pt>
                <c:pt idx="3605">
                  <c:v>45808</c:v>
                </c:pt>
                <c:pt idx="3606">
                  <c:v>45809</c:v>
                </c:pt>
                <c:pt idx="3607">
                  <c:v>45810</c:v>
                </c:pt>
                <c:pt idx="3608">
                  <c:v>45811</c:v>
                </c:pt>
                <c:pt idx="3609">
                  <c:v>45812</c:v>
                </c:pt>
                <c:pt idx="3610">
                  <c:v>45813</c:v>
                </c:pt>
                <c:pt idx="3611">
                  <c:v>45814</c:v>
                </c:pt>
                <c:pt idx="3612">
                  <c:v>45815</c:v>
                </c:pt>
                <c:pt idx="3613">
                  <c:v>45816</c:v>
                </c:pt>
                <c:pt idx="3614">
                  <c:v>45817</c:v>
                </c:pt>
                <c:pt idx="3615">
                  <c:v>45818</c:v>
                </c:pt>
                <c:pt idx="3616">
                  <c:v>45819</c:v>
                </c:pt>
                <c:pt idx="3617">
                  <c:v>45820</c:v>
                </c:pt>
                <c:pt idx="3618">
                  <c:v>45821</c:v>
                </c:pt>
                <c:pt idx="3619">
                  <c:v>45822</c:v>
                </c:pt>
                <c:pt idx="3620">
                  <c:v>45823</c:v>
                </c:pt>
                <c:pt idx="3621">
                  <c:v>45824</c:v>
                </c:pt>
                <c:pt idx="3622">
                  <c:v>45825</c:v>
                </c:pt>
                <c:pt idx="3623">
                  <c:v>45826</c:v>
                </c:pt>
                <c:pt idx="3624">
                  <c:v>45827</c:v>
                </c:pt>
                <c:pt idx="3625">
                  <c:v>45828</c:v>
                </c:pt>
                <c:pt idx="3626">
                  <c:v>45829</c:v>
                </c:pt>
                <c:pt idx="3627">
                  <c:v>45830</c:v>
                </c:pt>
                <c:pt idx="3628">
                  <c:v>45831</c:v>
                </c:pt>
                <c:pt idx="3629">
                  <c:v>45832</c:v>
                </c:pt>
                <c:pt idx="3630">
                  <c:v>45833</c:v>
                </c:pt>
                <c:pt idx="3631">
                  <c:v>45834</c:v>
                </c:pt>
                <c:pt idx="3632">
                  <c:v>45835</c:v>
                </c:pt>
                <c:pt idx="3633">
                  <c:v>45836</c:v>
                </c:pt>
                <c:pt idx="3634">
                  <c:v>45837</c:v>
                </c:pt>
                <c:pt idx="3635">
                  <c:v>45838</c:v>
                </c:pt>
                <c:pt idx="3636">
                  <c:v>45839</c:v>
                </c:pt>
                <c:pt idx="3637">
                  <c:v>45840</c:v>
                </c:pt>
                <c:pt idx="3638">
                  <c:v>45841</c:v>
                </c:pt>
                <c:pt idx="3639">
                  <c:v>45842</c:v>
                </c:pt>
                <c:pt idx="3640">
                  <c:v>45843</c:v>
                </c:pt>
                <c:pt idx="3641">
                  <c:v>45844</c:v>
                </c:pt>
                <c:pt idx="3642">
                  <c:v>45845</c:v>
                </c:pt>
                <c:pt idx="3643">
                  <c:v>45846</c:v>
                </c:pt>
                <c:pt idx="3644">
                  <c:v>45847</c:v>
                </c:pt>
                <c:pt idx="3645">
                  <c:v>45848</c:v>
                </c:pt>
                <c:pt idx="3646">
                  <c:v>45849</c:v>
                </c:pt>
                <c:pt idx="3647">
                  <c:v>45850</c:v>
                </c:pt>
                <c:pt idx="3648">
                  <c:v>45851</c:v>
                </c:pt>
                <c:pt idx="3649">
                  <c:v>45852</c:v>
                </c:pt>
                <c:pt idx="3650">
                  <c:v>45853</c:v>
                </c:pt>
                <c:pt idx="3651">
                  <c:v>45854</c:v>
                </c:pt>
                <c:pt idx="3652">
                  <c:v>45855</c:v>
                </c:pt>
                <c:pt idx="3653">
                  <c:v>45856</c:v>
                </c:pt>
                <c:pt idx="3654">
                  <c:v>45857</c:v>
                </c:pt>
                <c:pt idx="3655">
                  <c:v>45858</c:v>
                </c:pt>
                <c:pt idx="3656">
                  <c:v>45859</c:v>
                </c:pt>
                <c:pt idx="3657">
                  <c:v>45860</c:v>
                </c:pt>
                <c:pt idx="3658">
                  <c:v>45861</c:v>
                </c:pt>
                <c:pt idx="3659">
                  <c:v>45862</c:v>
                </c:pt>
                <c:pt idx="3660">
                  <c:v>45863</c:v>
                </c:pt>
                <c:pt idx="3661">
                  <c:v>45864</c:v>
                </c:pt>
                <c:pt idx="3662">
                  <c:v>45865</c:v>
                </c:pt>
                <c:pt idx="3663">
                  <c:v>45866</c:v>
                </c:pt>
                <c:pt idx="3664">
                  <c:v>45867</c:v>
                </c:pt>
                <c:pt idx="3665">
                  <c:v>45868</c:v>
                </c:pt>
                <c:pt idx="3666">
                  <c:v>45869</c:v>
                </c:pt>
                <c:pt idx="3667">
                  <c:v>45870</c:v>
                </c:pt>
                <c:pt idx="3668">
                  <c:v>45871</c:v>
                </c:pt>
                <c:pt idx="3669">
                  <c:v>45872</c:v>
                </c:pt>
                <c:pt idx="3670">
                  <c:v>45873</c:v>
                </c:pt>
                <c:pt idx="3671">
                  <c:v>45874</c:v>
                </c:pt>
                <c:pt idx="3672">
                  <c:v>45875</c:v>
                </c:pt>
                <c:pt idx="3673">
                  <c:v>45876</c:v>
                </c:pt>
                <c:pt idx="3674">
                  <c:v>45877</c:v>
                </c:pt>
                <c:pt idx="3675">
                  <c:v>45878</c:v>
                </c:pt>
                <c:pt idx="3676">
                  <c:v>45879</c:v>
                </c:pt>
                <c:pt idx="3677">
                  <c:v>45880</c:v>
                </c:pt>
                <c:pt idx="3678">
                  <c:v>45881</c:v>
                </c:pt>
                <c:pt idx="3679">
                  <c:v>45882</c:v>
                </c:pt>
                <c:pt idx="3680">
                  <c:v>45883</c:v>
                </c:pt>
                <c:pt idx="3681">
                  <c:v>45884</c:v>
                </c:pt>
                <c:pt idx="3682">
                  <c:v>45885</c:v>
                </c:pt>
                <c:pt idx="3683">
                  <c:v>45886</c:v>
                </c:pt>
                <c:pt idx="3684">
                  <c:v>45887</c:v>
                </c:pt>
                <c:pt idx="3685">
                  <c:v>45888</c:v>
                </c:pt>
                <c:pt idx="3686">
                  <c:v>45889</c:v>
                </c:pt>
                <c:pt idx="3687">
                  <c:v>45890</c:v>
                </c:pt>
                <c:pt idx="3688">
                  <c:v>45891</c:v>
                </c:pt>
                <c:pt idx="3689">
                  <c:v>45892</c:v>
                </c:pt>
                <c:pt idx="3690">
                  <c:v>45893</c:v>
                </c:pt>
                <c:pt idx="3691">
                  <c:v>45894</c:v>
                </c:pt>
                <c:pt idx="3692">
                  <c:v>45895</c:v>
                </c:pt>
                <c:pt idx="3693">
                  <c:v>45896</c:v>
                </c:pt>
                <c:pt idx="3694">
                  <c:v>45897</c:v>
                </c:pt>
                <c:pt idx="3695">
                  <c:v>45898</c:v>
                </c:pt>
                <c:pt idx="3696">
                  <c:v>45899</c:v>
                </c:pt>
                <c:pt idx="3697">
                  <c:v>45900</c:v>
                </c:pt>
                <c:pt idx="3698">
                  <c:v>45901</c:v>
                </c:pt>
                <c:pt idx="3699">
                  <c:v>45902</c:v>
                </c:pt>
                <c:pt idx="3700">
                  <c:v>45903</c:v>
                </c:pt>
                <c:pt idx="3701">
                  <c:v>45904</c:v>
                </c:pt>
                <c:pt idx="3702">
                  <c:v>45905</c:v>
                </c:pt>
                <c:pt idx="3703">
                  <c:v>45906</c:v>
                </c:pt>
                <c:pt idx="3704">
                  <c:v>45907</c:v>
                </c:pt>
                <c:pt idx="3705">
                  <c:v>45908</c:v>
                </c:pt>
                <c:pt idx="3706">
                  <c:v>45909</c:v>
                </c:pt>
                <c:pt idx="3707">
                  <c:v>45910</c:v>
                </c:pt>
                <c:pt idx="3708">
                  <c:v>45911</c:v>
                </c:pt>
                <c:pt idx="3709">
                  <c:v>45912</c:v>
                </c:pt>
                <c:pt idx="3710">
                  <c:v>45913</c:v>
                </c:pt>
                <c:pt idx="3711">
                  <c:v>45914</c:v>
                </c:pt>
                <c:pt idx="3712">
                  <c:v>45915</c:v>
                </c:pt>
                <c:pt idx="3713">
                  <c:v>45916</c:v>
                </c:pt>
                <c:pt idx="3714">
                  <c:v>45917</c:v>
                </c:pt>
                <c:pt idx="3715">
                  <c:v>45918</c:v>
                </c:pt>
                <c:pt idx="3716">
                  <c:v>45919</c:v>
                </c:pt>
                <c:pt idx="3717">
                  <c:v>45920</c:v>
                </c:pt>
                <c:pt idx="3718">
                  <c:v>45921</c:v>
                </c:pt>
                <c:pt idx="3719">
                  <c:v>45922</c:v>
                </c:pt>
                <c:pt idx="3720">
                  <c:v>45923</c:v>
                </c:pt>
                <c:pt idx="3721">
                  <c:v>45924</c:v>
                </c:pt>
                <c:pt idx="3722">
                  <c:v>45925</c:v>
                </c:pt>
                <c:pt idx="3723">
                  <c:v>45926</c:v>
                </c:pt>
                <c:pt idx="3724">
                  <c:v>45927</c:v>
                </c:pt>
                <c:pt idx="3725">
                  <c:v>45928</c:v>
                </c:pt>
                <c:pt idx="3726">
                  <c:v>45929</c:v>
                </c:pt>
                <c:pt idx="3727">
                  <c:v>45930</c:v>
                </c:pt>
                <c:pt idx="3728">
                  <c:v>45931</c:v>
                </c:pt>
                <c:pt idx="3729">
                  <c:v>45932</c:v>
                </c:pt>
                <c:pt idx="3730">
                  <c:v>45933</c:v>
                </c:pt>
                <c:pt idx="3731">
                  <c:v>45934</c:v>
                </c:pt>
                <c:pt idx="3732">
                  <c:v>45935</c:v>
                </c:pt>
                <c:pt idx="3733">
                  <c:v>45936</c:v>
                </c:pt>
                <c:pt idx="3734">
                  <c:v>45937</c:v>
                </c:pt>
                <c:pt idx="3735">
                  <c:v>45938</c:v>
                </c:pt>
                <c:pt idx="3736">
                  <c:v>45939</c:v>
                </c:pt>
                <c:pt idx="3737">
                  <c:v>45940</c:v>
                </c:pt>
                <c:pt idx="3738">
                  <c:v>45941</c:v>
                </c:pt>
                <c:pt idx="3739">
                  <c:v>45942</c:v>
                </c:pt>
                <c:pt idx="3740">
                  <c:v>45943</c:v>
                </c:pt>
                <c:pt idx="3741">
                  <c:v>45944</c:v>
                </c:pt>
                <c:pt idx="3742">
                  <c:v>45945</c:v>
                </c:pt>
                <c:pt idx="3743">
                  <c:v>45946</c:v>
                </c:pt>
                <c:pt idx="3744">
                  <c:v>45947</c:v>
                </c:pt>
                <c:pt idx="3745">
                  <c:v>45948</c:v>
                </c:pt>
                <c:pt idx="3746">
                  <c:v>45949</c:v>
                </c:pt>
                <c:pt idx="3747">
                  <c:v>45950</c:v>
                </c:pt>
                <c:pt idx="3748">
                  <c:v>45951</c:v>
                </c:pt>
                <c:pt idx="3749">
                  <c:v>45952</c:v>
                </c:pt>
                <c:pt idx="3750">
                  <c:v>45953</c:v>
                </c:pt>
                <c:pt idx="3751">
                  <c:v>45954</c:v>
                </c:pt>
                <c:pt idx="3752">
                  <c:v>45955</c:v>
                </c:pt>
                <c:pt idx="3753">
                  <c:v>45956</c:v>
                </c:pt>
                <c:pt idx="3754">
                  <c:v>45957</c:v>
                </c:pt>
                <c:pt idx="3755">
                  <c:v>45958</c:v>
                </c:pt>
                <c:pt idx="3756">
                  <c:v>45959</c:v>
                </c:pt>
                <c:pt idx="3757">
                  <c:v>45960</c:v>
                </c:pt>
                <c:pt idx="3758">
                  <c:v>45961</c:v>
                </c:pt>
                <c:pt idx="3759">
                  <c:v>45962</c:v>
                </c:pt>
                <c:pt idx="3760">
                  <c:v>45963</c:v>
                </c:pt>
                <c:pt idx="3761">
                  <c:v>45964</c:v>
                </c:pt>
                <c:pt idx="3762">
                  <c:v>45965</c:v>
                </c:pt>
                <c:pt idx="3763">
                  <c:v>45966</c:v>
                </c:pt>
                <c:pt idx="3764">
                  <c:v>45967</c:v>
                </c:pt>
                <c:pt idx="3765">
                  <c:v>45968</c:v>
                </c:pt>
                <c:pt idx="3766">
                  <c:v>45969</c:v>
                </c:pt>
                <c:pt idx="3767">
                  <c:v>45970</c:v>
                </c:pt>
                <c:pt idx="3768">
                  <c:v>45971</c:v>
                </c:pt>
                <c:pt idx="3769">
                  <c:v>45972</c:v>
                </c:pt>
                <c:pt idx="3770">
                  <c:v>45973</c:v>
                </c:pt>
                <c:pt idx="3771">
                  <c:v>45974</c:v>
                </c:pt>
                <c:pt idx="3772">
                  <c:v>45975</c:v>
                </c:pt>
                <c:pt idx="3773">
                  <c:v>45976</c:v>
                </c:pt>
                <c:pt idx="3774">
                  <c:v>45977</c:v>
                </c:pt>
                <c:pt idx="3775">
                  <c:v>45978</c:v>
                </c:pt>
                <c:pt idx="3776">
                  <c:v>45979</c:v>
                </c:pt>
                <c:pt idx="3777">
                  <c:v>45980</c:v>
                </c:pt>
                <c:pt idx="3778">
                  <c:v>45981</c:v>
                </c:pt>
                <c:pt idx="3779">
                  <c:v>45982</c:v>
                </c:pt>
                <c:pt idx="3780">
                  <c:v>45983</c:v>
                </c:pt>
                <c:pt idx="3781">
                  <c:v>45984</c:v>
                </c:pt>
                <c:pt idx="3782">
                  <c:v>45985</c:v>
                </c:pt>
                <c:pt idx="3783">
                  <c:v>45986</c:v>
                </c:pt>
                <c:pt idx="3784">
                  <c:v>45987</c:v>
                </c:pt>
                <c:pt idx="3785">
                  <c:v>45988</c:v>
                </c:pt>
                <c:pt idx="3786">
                  <c:v>45989</c:v>
                </c:pt>
                <c:pt idx="3787">
                  <c:v>45990</c:v>
                </c:pt>
                <c:pt idx="3788">
                  <c:v>45991</c:v>
                </c:pt>
                <c:pt idx="3789">
                  <c:v>45992</c:v>
                </c:pt>
                <c:pt idx="3790">
                  <c:v>45993</c:v>
                </c:pt>
                <c:pt idx="3791">
                  <c:v>45994</c:v>
                </c:pt>
                <c:pt idx="3792">
                  <c:v>45995</c:v>
                </c:pt>
                <c:pt idx="3793">
                  <c:v>45996</c:v>
                </c:pt>
                <c:pt idx="3794">
                  <c:v>45997</c:v>
                </c:pt>
                <c:pt idx="3795">
                  <c:v>45998</c:v>
                </c:pt>
                <c:pt idx="3796">
                  <c:v>45999</c:v>
                </c:pt>
                <c:pt idx="3797">
                  <c:v>46000</c:v>
                </c:pt>
                <c:pt idx="3798">
                  <c:v>46001</c:v>
                </c:pt>
                <c:pt idx="3799">
                  <c:v>46002</c:v>
                </c:pt>
                <c:pt idx="3800">
                  <c:v>46003</c:v>
                </c:pt>
                <c:pt idx="3801">
                  <c:v>46004</c:v>
                </c:pt>
                <c:pt idx="3802">
                  <c:v>46005</c:v>
                </c:pt>
                <c:pt idx="3803">
                  <c:v>46006</c:v>
                </c:pt>
                <c:pt idx="3804">
                  <c:v>46007</c:v>
                </c:pt>
                <c:pt idx="3805">
                  <c:v>46008</c:v>
                </c:pt>
                <c:pt idx="3806">
                  <c:v>46009</c:v>
                </c:pt>
                <c:pt idx="3807">
                  <c:v>46010</c:v>
                </c:pt>
                <c:pt idx="3808">
                  <c:v>46011</c:v>
                </c:pt>
                <c:pt idx="3809">
                  <c:v>46012</c:v>
                </c:pt>
                <c:pt idx="3810">
                  <c:v>46013</c:v>
                </c:pt>
                <c:pt idx="3811">
                  <c:v>46014</c:v>
                </c:pt>
                <c:pt idx="3812">
                  <c:v>46015</c:v>
                </c:pt>
                <c:pt idx="3813">
                  <c:v>46016</c:v>
                </c:pt>
                <c:pt idx="3814">
                  <c:v>46017</c:v>
                </c:pt>
                <c:pt idx="3815">
                  <c:v>46018</c:v>
                </c:pt>
                <c:pt idx="3816">
                  <c:v>46019</c:v>
                </c:pt>
                <c:pt idx="3817">
                  <c:v>46020</c:v>
                </c:pt>
                <c:pt idx="3818">
                  <c:v>46021</c:v>
                </c:pt>
                <c:pt idx="3819">
                  <c:v>46022</c:v>
                </c:pt>
                <c:pt idx="3820">
                  <c:v>46023</c:v>
                </c:pt>
                <c:pt idx="3821">
                  <c:v>46024</c:v>
                </c:pt>
                <c:pt idx="3822">
                  <c:v>46025</c:v>
                </c:pt>
                <c:pt idx="3823">
                  <c:v>46026</c:v>
                </c:pt>
                <c:pt idx="3824">
                  <c:v>46027</c:v>
                </c:pt>
                <c:pt idx="3825">
                  <c:v>46028</c:v>
                </c:pt>
                <c:pt idx="3826">
                  <c:v>46029</c:v>
                </c:pt>
                <c:pt idx="3827">
                  <c:v>46030</c:v>
                </c:pt>
                <c:pt idx="3828">
                  <c:v>46031</c:v>
                </c:pt>
                <c:pt idx="3829">
                  <c:v>46032</c:v>
                </c:pt>
                <c:pt idx="3830">
                  <c:v>46033</c:v>
                </c:pt>
                <c:pt idx="3831">
                  <c:v>46034</c:v>
                </c:pt>
                <c:pt idx="3832">
                  <c:v>46035</c:v>
                </c:pt>
                <c:pt idx="3833">
                  <c:v>46036</c:v>
                </c:pt>
                <c:pt idx="3834">
                  <c:v>46037</c:v>
                </c:pt>
                <c:pt idx="3835">
                  <c:v>46038</c:v>
                </c:pt>
                <c:pt idx="3836">
                  <c:v>46039</c:v>
                </c:pt>
                <c:pt idx="3837">
                  <c:v>46040</c:v>
                </c:pt>
                <c:pt idx="3838">
                  <c:v>46041</c:v>
                </c:pt>
                <c:pt idx="3839">
                  <c:v>46042</c:v>
                </c:pt>
                <c:pt idx="3840">
                  <c:v>46043</c:v>
                </c:pt>
                <c:pt idx="3841">
                  <c:v>46044</c:v>
                </c:pt>
                <c:pt idx="3842">
                  <c:v>46045</c:v>
                </c:pt>
                <c:pt idx="3843">
                  <c:v>46046</c:v>
                </c:pt>
                <c:pt idx="3844">
                  <c:v>46047</c:v>
                </c:pt>
                <c:pt idx="3845">
                  <c:v>46048</c:v>
                </c:pt>
                <c:pt idx="3846">
                  <c:v>46049</c:v>
                </c:pt>
                <c:pt idx="3847">
                  <c:v>46050</c:v>
                </c:pt>
                <c:pt idx="3848">
                  <c:v>46051</c:v>
                </c:pt>
                <c:pt idx="3849">
                  <c:v>46052</c:v>
                </c:pt>
                <c:pt idx="3850">
                  <c:v>46053</c:v>
                </c:pt>
                <c:pt idx="3851">
                  <c:v>46054</c:v>
                </c:pt>
                <c:pt idx="3852">
                  <c:v>46055</c:v>
                </c:pt>
                <c:pt idx="3853">
                  <c:v>46056</c:v>
                </c:pt>
                <c:pt idx="3854">
                  <c:v>46057</c:v>
                </c:pt>
                <c:pt idx="3855">
                  <c:v>46058</c:v>
                </c:pt>
                <c:pt idx="3856">
                  <c:v>46059</c:v>
                </c:pt>
                <c:pt idx="3857">
                  <c:v>46060</c:v>
                </c:pt>
                <c:pt idx="3858">
                  <c:v>46061</c:v>
                </c:pt>
                <c:pt idx="3859">
                  <c:v>46062</c:v>
                </c:pt>
                <c:pt idx="3860">
                  <c:v>46063</c:v>
                </c:pt>
                <c:pt idx="3861">
                  <c:v>46064</c:v>
                </c:pt>
                <c:pt idx="3862">
                  <c:v>46065</c:v>
                </c:pt>
                <c:pt idx="3863">
                  <c:v>46066</c:v>
                </c:pt>
                <c:pt idx="3864">
                  <c:v>46067</c:v>
                </c:pt>
                <c:pt idx="3865">
                  <c:v>46068</c:v>
                </c:pt>
                <c:pt idx="3866">
                  <c:v>46069</c:v>
                </c:pt>
                <c:pt idx="3867">
                  <c:v>46070</c:v>
                </c:pt>
                <c:pt idx="3868">
                  <c:v>46071</c:v>
                </c:pt>
                <c:pt idx="3869">
                  <c:v>46072</c:v>
                </c:pt>
                <c:pt idx="3870">
                  <c:v>46073</c:v>
                </c:pt>
                <c:pt idx="3871">
                  <c:v>46074</c:v>
                </c:pt>
                <c:pt idx="3872">
                  <c:v>46075</c:v>
                </c:pt>
                <c:pt idx="3873">
                  <c:v>46076</c:v>
                </c:pt>
                <c:pt idx="3874">
                  <c:v>46077</c:v>
                </c:pt>
                <c:pt idx="3875">
                  <c:v>46078</c:v>
                </c:pt>
                <c:pt idx="3876">
                  <c:v>46079</c:v>
                </c:pt>
                <c:pt idx="3877">
                  <c:v>46080</c:v>
                </c:pt>
                <c:pt idx="3878">
                  <c:v>46081</c:v>
                </c:pt>
                <c:pt idx="3879">
                  <c:v>46082</c:v>
                </c:pt>
                <c:pt idx="3880">
                  <c:v>46083</c:v>
                </c:pt>
                <c:pt idx="3881">
                  <c:v>46084</c:v>
                </c:pt>
                <c:pt idx="3882">
                  <c:v>46085</c:v>
                </c:pt>
                <c:pt idx="3883">
                  <c:v>46086</c:v>
                </c:pt>
                <c:pt idx="3884">
                  <c:v>46087</c:v>
                </c:pt>
                <c:pt idx="3885">
                  <c:v>46088</c:v>
                </c:pt>
                <c:pt idx="3886">
                  <c:v>46089</c:v>
                </c:pt>
                <c:pt idx="3887">
                  <c:v>46090</c:v>
                </c:pt>
                <c:pt idx="3888">
                  <c:v>46091</c:v>
                </c:pt>
                <c:pt idx="3889">
                  <c:v>46092</c:v>
                </c:pt>
                <c:pt idx="3890">
                  <c:v>46093</c:v>
                </c:pt>
                <c:pt idx="3891">
                  <c:v>46094</c:v>
                </c:pt>
                <c:pt idx="3892">
                  <c:v>46095</c:v>
                </c:pt>
                <c:pt idx="3893">
                  <c:v>46096</c:v>
                </c:pt>
                <c:pt idx="3894">
                  <c:v>46097</c:v>
                </c:pt>
                <c:pt idx="3895">
                  <c:v>46098</c:v>
                </c:pt>
                <c:pt idx="3896">
                  <c:v>46099</c:v>
                </c:pt>
                <c:pt idx="3897">
                  <c:v>46100</c:v>
                </c:pt>
                <c:pt idx="3898">
                  <c:v>46101</c:v>
                </c:pt>
                <c:pt idx="3899">
                  <c:v>46102</c:v>
                </c:pt>
                <c:pt idx="3900">
                  <c:v>46103</c:v>
                </c:pt>
                <c:pt idx="3901">
                  <c:v>46104</c:v>
                </c:pt>
                <c:pt idx="3902">
                  <c:v>46105</c:v>
                </c:pt>
                <c:pt idx="3903">
                  <c:v>46106</c:v>
                </c:pt>
                <c:pt idx="3904">
                  <c:v>46107</c:v>
                </c:pt>
                <c:pt idx="3905">
                  <c:v>46108</c:v>
                </c:pt>
                <c:pt idx="3906">
                  <c:v>46109</c:v>
                </c:pt>
                <c:pt idx="3907">
                  <c:v>46110</c:v>
                </c:pt>
                <c:pt idx="3908">
                  <c:v>46111</c:v>
                </c:pt>
                <c:pt idx="3909">
                  <c:v>46112</c:v>
                </c:pt>
                <c:pt idx="3910">
                  <c:v>46113</c:v>
                </c:pt>
                <c:pt idx="3911">
                  <c:v>46114</c:v>
                </c:pt>
                <c:pt idx="3912">
                  <c:v>46115</c:v>
                </c:pt>
                <c:pt idx="3913">
                  <c:v>46116</c:v>
                </c:pt>
                <c:pt idx="3914">
                  <c:v>46117</c:v>
                </c:pt>
                <c:pt idx="3915">
                  <c:v>46118</c:v>
                </c:pt>
                <c:pt idx="3916">
                  <c:v>46119</c:v>
                </c:pt>
                <c:pt idx="3917">
                  <c:v>46120</c:v>
                </c:pt>
                <c:pt idx="3918">
                  <c:v>46121</c:v>
                </c:pt>
                <c:pt idx="3919">
                  <c:v>46122</c:v>
                </c:pt>
                <c:pt idx="3920">
                  <c:v>46123</c:v>
                </c:pt>
                <c:pt idx="3921">
                  <c:v>46124</c:v>
                </c:pt>
                <c:pt idx="3922">
                  <c:v>46125</c:v>
                </c:pt>
                <c:pt idx="3923">
                  <c:v>46126</c:v>
                </c:pt>
                <c:pt idx="3924">
                  <c:v>46127</c:v>
                </c:pt>
                <c:pt idx="3925">
                  <c:v>46128</c:v>
                </c:pt>
                <c:pt idx="3926">
                  <c:v>46129</c:v>
                </c:pt>
                <c:pt idx="3927">
                  <c:v>46130</c:v>
                </c:pt>
                <c:pt idx="3928">
                  <c:v>46131</c:v>
                </c:pt>
                <c:pt idx="3929">
                  <c:v>46132</c:v>
                </c:pt>
                <c:pt idx="3930">
                  <c:v>46133</c:v>
                </c:pt>
                <c:pt idx="3931">
                  <c:v>46134</c:v>
                </c:pt>
                <c:pt idx="3932">
                  <c:v>46135</c:v>
                </c:pt>
                <c:pt idx="3933">
                  <c:v>46136</c:v>
                </c:pt>
                <c:pt idx="3934">
                  <c:v>46137</c:v>
                </c:pt>
                <c:pt idx="3935">
                  <c:v>46138</c:v>
                </c:pt>
                <c:pt idx="3936">
                  <c:v>46139</c:v>
                </c:pt>
                <c:pt idx="3937">
                  <c:v>46140</c:v>
                </c:pt>
                <c:pt idx="3938">
                  <c:v>46141</c:v>
                </c:pt>
                <c:pt idx="3939">
                  <c:v>46142</c:v>
                </c:pt>
                <c:pt idx="3940">
                  <c:v>46143</c:v>
                </c:pt>
                <c:pt idx="3941">
                  <c:v>46144</c:v>
                </c:pt>
                <c:pt idx="3942">
                  <c:v>46145</c:v>
                </c:pt>
                <c:pt idx="3943">
                  <c:v>46146</c:v>
                </c:pt>
                <c:pt idx="3944">
                  <c:v>46147</c:v>
                </c:pt>
                <c:pt idx="3945">
                  <c:v>46148</c:v>
                </c:pt>
                <c:pt idx="3946">
                  <c:v>46149</c:v>
                </c:pt>
                <c:pt idx="3947">
                  <c:v>46150</c:v>
                </c:pt>
                <c:pt idx="3948">
                  <c:v>46151</c:v>
                </c:pt>
                <c:pt idx="3949">
                  <c:v>46152</c:v>
                </c:pt>
                <c:pt idx="3950">
                  <c:v>46153</c:v>
                </c:pt>
                <c:pt idx="3951">
                  <c:v>46154</c:v>
                </c:pt>
                <c:pt idx="3952">
                  <c:v>46155</c:v>
                </c:pt>
                <c:pt idx="3953">
                  <c:v>46156</c:v>
                </c:pt>
                <c:pt idx="3954">
                  <c:v>46157</c:v>
                </c:pt>
                <c:pt idx="3955">
                  <c:v>46158</c:v>
                </c:pt>
                <c:pt idx="3956">
                  <c:v>46159</c:v>
                </c:pt>
                <c:pt idx="3957">
                  <c:v>46160</c:v>
                </c:pt>
                <c:pt idx="3958">
                  <c:v>46161</c:v>
                </c:pt>
                <c:pt idx="3959">
                  <c:v>46162</c:v>
                </c:pt>
                <c:pt idx="3960">
                  <c:v>46163</c:v>
                </c:pt>
                <c:pt idx="3961">
                  <c:v>46164</c:v>
                </c:pt>
                <c:pt idx="3962">
                  <c:v>46165</c:v>
                </c:pt>
                <c:pt idx="3963">
                  <c:v>46166</c:v>
                </c:pt>
                <c:pt idx="3964">
                  <c:v>46167</c:v>
                </c:pt>
                <c:pt idx="3965">
                  <c:v>46168</c:v>
                </c:pt>
                <c:pt idx="3966">
                  <c:v>46169</c:v>
                </c:pt>
                <c:pt idx="3967">
                  <c:v>46170</c:v>
                </c:pt>
                <c:pt idx="3968">
                  <c:v>46171</c:v>
                </c:pt>
                <c:pt idx="3969">
                  <c:v>46172</c:v>
                </c:pt>
                <c:pt idx="3970">
                  <c:v>46173</c:v>
                </c:pt>
                <c:pt idx="3971">
                  <c:v>46174</c:v>
                </c:pt>
                <c:pt idx="3972">
                  <c:v>46175</c:v>
                </c:pt>
                <c:pt idx="3973">
                  <c:v>46176</c:v>
                </c:pt>
                <c:pt idx="3974">
                  <c:v>46177</c:v>
                </c:pt>
                <c:pt idx="3975">
                  <c:v>46178</c:v>
                </c:pt>
                <c:pt idx="3976">
                  <c:v>46179</c:v>
                </c:pt>
                <c:pt idx="3977">
                  <c:v>46180</c:v>
                </c:pt>
                <c:pt idx="3978">
                  <c:v>46181</c:v>
                </c:pt>
                <c:pt idx="3979">
                  <c:v>46182</c:v>
                </c:pt>
                <c:pt idx="3980">
                  <c:v>46183</c:v>
                </c:pt>
                <c:pt idx="3981">
                  <c:v>46184</c:v>
                </c:pt>
                <c:pt idx="3982">
                  <c:v>46185</c:v>
                </c:pt>
                <c:pt idx="3983">
                  <c:v>46186</c:v>
                </c:pt>
                <c:pt idx="3984">
                  <c:v>46187</c:v>
                </c:pt>
                <c:pt idx="3985">
                  <c:v>46188</c:v>
                </c:pt>
                <c:pt idx="3986">
                  <c:v>46189</c:v>
                </c:pt>
                <c:pt idx="3987">
                  <c:v>46190</c:v>
                </c:pt>
                <c:pt idx="3988">
                  <c:v>46191</c:v>
                </c:pt>
                <c:pt idx="3989">
                  <c:v>46192</c:v>
                </c:pt>
                <c:pt idx="3990">
                  <c:v>46193</c:v>
                </c:pt>
                <c:pt idx="3991">
                  <c:v>46194</c:v>
                </c:pt>
                <c:pt idx="3992">
                  <c:v>46195</c:v>
                </c:pt>
                <c:pt idx="3993">
                  <c:v>46196</c:v>
                </c:pt>
                <c:pt idx="3994">
                  <c:v>46197</c:v>
                </c:pt>
                <c:pt idx="3995">
                  <c:v>46198</c:v>
                </c:pt>
                <c:pt idx="3996">
                  <c:v>46199</c:v>
                </c:pt>
                <c:pt idx="3997">
                  <c:v>46200</c:v>
                </c:pt>
                <c:pt idx="3998">
                  <c:v>46201</c:v>
                </c:pt>
                <c:pt idx="3999">
                  <c:v>46202</c:v>
                </c:pt>
                <c:pt idx="4000">
                  <c:v>46203</c:v>
                </c:pt>
                <c:pt idx="4001">
                  <c:v>46204</c:v>
                </c:pt>
                <c:pt idx="4002">
                  <c:v>46205</c:v>
                </c:pt>
                <c:pt idx="4003">
                  <c:v>46206</c:v>
                </c:pt>
                <c:pt idx="4004">
                  <c:v>46207</c:v>
                </c:pt>
                <c:pt idx="4005">
                  <c:v>46208</c:v>
                </c:pt>
                <c:pt idx="4006">
                  <c:v>46209</c:v>
                </c:pt>
                <c:pt idx="4007">
                  <c:v>46210</c:v>
                </c:pt>
                <c:pt idx="4008">
                  <c:v>46211</c:v>
                </c:pt>
                <c:pt idx="4009">
                  <c:v>46212</c:v>
                </c:pt>
                <c:pt idx="4010">
                  <c:v>46213</c:v>
                </c:pt>
                <c:pt idx="4011">
                  <c:v>46214</c:v>
                </c:pt>
                <c:pt idx="4012">
                  <c:v>46215</c:v>
                </c:pt>
                <c:pt idx="4013">
                  <c:v>46216</c:v>
                </c:pt>
                <c:pt idx="4014">
                  <c:v>46217</c:v>
                </c:pt>
                <c:pt idx="4015">
                  <c:v>46218</c:v>
                </c:pt>
                <c:pt idx="4016">
                  <c:v>46219</c:v>
                </c:pt>
                <c:pt idx="4017">
                  <c:v>46220</c:v>
                </c:pt>
                <c:pt idx="4018">
                  <c:v>46221</c:v>
                </c:pt>
                <c:pt idx="4019">
                  <c:v>46222</c:v>
                </c:pt>
                <c:pt idx="4020">
                  <c:v>46223</c:v>
                </c:pt>
                <c:pt idx="4021">
                  <c:v>46224</c:v>
                </c:pt>
                <c:pt idx="4022">
                  <c:v>46225</c:v>
                </c:pt>
                <c:pt idx="4023">
                  <c:v>46226</c:v>
                </c:pt>
                <c:pt idx="4024">
                  <c:v>46227</c:v>
                </c:pt>
                <c:pt idx="4025">
                  <c:v>46228</c:v>
                </c:pt>
                <c:pt idx="4026">
                  <c:v>46229</c:v>
                </c:pt>
                <c:pt idx="4027">
                  <c:v>46230</c:v>
                </c:pt>
                <c:pt idx="4028">
                  <c:v>46231</c:v>
                </c:pt>
                <c:pt idx="4029">
                  <c:v>46232</c:v>
                </c:pt>
                <c:pt idx="4030">
                  <c:v>46233</c:v>
                </c:pt>
                <c:pt idx="4031">
                  <c:v>46234</c:v>
                </c:pt>
                <c:pt idx="4032">
                  <c:v>46235</c:v>
                </c:pt>
                <c:pt idx="4033">
                  <c:v>46236</c:v>
                </c:pt>
                <c:pt idx="4034">
                  <c:v>46237</c:v>
                </c:pt>
                <c:pt idx="4035">
                  <c:v>46238</c:v>
                </c:pt>
                <c:pt idx="4036">
                  <c:v>46239</c:v>
                </c:pt>
                <c:pt idx="4037">
                  <c:v>46240</c:v>
                </c:pt>
                <c:pt idx="4038">
                  <c:v>46241</c:v>
                </c:pt>
                <c:pt idx="4039">
                  <c:v>46242</c:v>
                </c:pt>
                <c:pt idx="4040">
                  <c:v>46243</c:v>
                </c:pt>
                <c:pt idx="4041">
                  <c:v>46244</c:v>
                </c:pt>
                <c:pt idx="4042">
                  <c:v>46245</c:v>
                </c:pt>
                <c:pt idx="4043">
                  <c:v>46246</c:v>
                </c:pt>
                <c:pt idx="4044">
                  <c:v>46247</c:v>
                </c:pt>
                <c:pt idx="4045">
                  <c:v>46248</c:v>
                </c:pt>
                <c:pt idx="4046">
                  <c:v>46249</c:v>
                </c:pt>
                <c:pt idx="4047">
                  <c:v>46250</c:v>
                </c:pt>
                <c:pt idx="4048">
                  <c:v>46251</c:v>
                </c:pt>
                <c:pt idx="4049">
                  <c:v>46252</c:v>
                </c:pt>
                <c:pt idx="4050">
                  <c:v>46253</c:v>
                </c:pt>
                <c:pt idx="4051">
                  <c:v>46254</c:v>
                </c:pt>
                <c:pt idx="4052">
                  <c:v>46255</c:v>
                </c:pt>
                <c:pt idx="4053">
                  <c:v>46256</c:v>
                </c:pt>
                <c:pt idx="4054">
                  <c:v>46257</c:v>
                </c:pt>
                <c:pt idx="4055">
                  <c:v>46258</c:v>
                </c:pt>
                <c:pt idx="4056">
                  <c:v>46259</c:v>
                </c:pt>
                <c:pt idx="4057">
                  <c:v>46260</c:v>
                </c:pt>
                <c:pt idx="4058">
                  <c:v>46261</c:v>
                </c:pt>
                <c:pt idx="4059">
                  <c:v>46262</c:v>
                </c:pt>
                <c:pt idx="4060">
                  <c:v>46263</c:v>
                </c:pt>
                <c:pt idx="4061">
                  <c:v>46264</c:v>
                </c:pt>
                <c:pt idx="4062">
                  <c:v>46265</c:v>
                </c:pt>
                <c:pt idx="4063">
                  <c:v>46266</c:v>
                </c:pt>
                <c:pt idx="4064">
                  <c:v>46267</c:v>
                </c:pt>
                <c:pt idx="4065">
                  <c:v>46268</c:v>
                </c:pt>
                <c:pt idx="4066">
                  <c:v>46269</c:v>
                </c:pt>
                <c:pt idx="4067">
                  <c:v>46270</c:v>
                </c:pt>
                <c:pt idx="4068">
                  <c:v>46271</c:v>
                </c:pt>
                <c:pt idx="4069">
                  <c:v>46272</c:v>
                </c:pt>
                <c:pt idx="4070">
                  <c:v>46273</c:v>
                </c:pt>
                <c:pt idx="4071">
                  <c:v>46274</c:v>
                </c:pt>
                <c:pt idx="4072">
                  <c:v>46275</c:v>
                </c:pt>
                <c:pt idx="4073">
                  <c:v>46276</c:v>
                </c:pt>
                <c:pt idx="4074">
                  <c:v>46277</c:v>
                </c:pt>
                <c:pt idx="4075">
                  <c:v>46278</c:v>
                </c:pt>
                <c:pt idx="4076">
                  <c:v>46279</c:v>
                </c:pt>
                <c:pt idx="4077">
                  <c:v>46280</c:v>
                </c:pt>
                <c:pt idx="4078">
                  <c:v>46281</c:v>
                </c:pt>
                <c:pt idx="4079">
                  <c:v>46282</c:v>
                </c:pt>
                <c:pt idx="4080">
                  <c:v>46283</c:v>
                </c:pt>
                <c:pt idx="4081">
                  <c:v>46284</c:v>
                </c:pt>
                <c:pt idx="4082">
                  <c:v>46285</c:v>
                </c:pt>
                <c:pt idx="4083">
                  <c:v>46286</c:v>
                </c:pt>
                <c:pt idx="4084">
                  <c:v>46287</c:v>
                </c:pt>
                <c:pt idx="4085">
                  <c:v>46288</c:v>
                </c:pt>
                <c:pt idx="4086">
                  <c:v>46289</c:v>
                </c:pt>
                <c:pt idx="4087">
                  <c:v>46290</c:v>
                </c:pt>
                <c:pt idx="4088">
                  <c:v>46291</c:v>
                </c:pt>
                <c:pt idx="4089">
                  <c:v>46292</c:v>
                </c:pt>
                <c:pt idx="4090">
                  <c:v>46293</c:v>
                </c:pt>
                <c:pt idx="4091">
                  <c:v>46294</c:v>
                </c:pt>
                <c:pt idx="4092">
                  <c:v>46295</c:v>
                </c:pt>
                <c:pt idx="4093">
                  <c:v>46296</c:v>
                </c:pt>
                <c:pt idx="4094">
                  <c:v>46297</c:v>
                </c:pt>
                <c:pt idx="4095">
                  <c:v>46298</c:v>
                </c:pt>
                <c:pt idx="4096">
                  <c:v>46299</c:v>
                </c:pt>
                <c:pt idx="4097">
                  <c:v>46300</c:v>
                </c:pt>
                <c:pt idx="4098">
                  <c:v>46301</c:v>
                </c:pt>
                <c:pt idx="4099">
                  <c:v>46302</c:v>
                </c:pt>
                <c:pt idx="4100">
                  <c:v>46303</c:v>
                </c:pt>
                <c:pt idx="4101">
                  <c:v>46304</c:v>
                </c:pt>
                <c:pt idx="4102">
                  <c:v>46305</c:v>
                </c:pt>
                <c:pt idx="4103">
                  <c:v>46306</c:v>
                </c:pt>
                <c:pt idx="4104">
                  <c:v>46307</c:v>
                </c:pt>
                <c:pt idx="4105">
                  <c:v>46308</c:v>
                </c:pt>
                <c:pt idx="4106">
                  <c:v>46309</c:v>
                </c:pt>
                <c:pt idx="4107">
                  <c:v>46310</c:v>
                </c:pt>
                <c:pt idx="4108">
                  <c:v>46311</c:v>
                </c:pt>
                <c:pt idx="4109">
                  <c:v>46312</c:v>
                </c:pt>
                <c:pt idx="4110">
                  <c:v>46313</c:v>
                </c:pt>
                <c:pt idx="4111">
                  <c:v>46314</c:v>
                </c:pt>
                <c:pt idx="4112">
                  <c:v>46315</c:v>
                </c:pt>
                <c:pt idx="4113">
                  <c:v>46316</c:v>
                </c:pt>
                <c:pt idx="4114">
                  <c:v>46317</c:v>
                </c:pt>
                <c:pt idx="4115">
                  <c:v>46318</c:v>
                </c:pt>
                <c:pt idx="4116">
                  <c:v>46319</c:v>
                </c:pt>
                <c:pt idx="4117">
                  <c:v>46320</c:v>
                </c:pt>
                <c:pt idx="4118">
                  <c:v>46321</c:v>
                </c:pt>
                <c:pt idx="4119">
                  <c:v>46322</c:v>
                </c:pt>
                <c:pt idx="4120">
                  <c:v>46323</c:v>
                </c:pt>
                <c:pt idx="4121">
                  <c:v>46324</c:v>
                </c:pt>
                <c:pt idx="4122">
                  <c:v>46325</c:v>
                </c:pt>
                <c:pt idx="4123">
                  <c:v>46326</c:v>
                </c:pt>
                <c:pt idx="4124">
                  <c:v>46327</c:v>
                </c:pt>
                <c:pt idx="4125">
                  <c:v>46328</c:v>
                </c:pt>
                <c:pt idx="4126">
                  <c:v>46329</c:v>
                </c:pt>
                <c:pt idx="4127">
                  <c:v>46330</c:v>
                </c:pt>
                <c:pt idx="4128">
                  <c:v>46331</c:v>
                </c:pt>
                <c:pt idx="4129">
                  <c:v>46332</c:v>
                </c:pt>
                <c:pt idx="4130">
                  <c:v>46333</c:v>
                </c:pt>
                <c:pt idx="4131">
                  <c:v>46334</c:v>
                </c:pt>
                <c:pt idx="4132">
                  <c:v>46335</c:v>
                </c:pt>
                <c:pt idx="4133">
                  <c:v>46336</c:v>
                </c:pt>
                <c:pt idx="4134">
                  <c:v>46337</c:v>
                </c:pt>
                <c:pt idx="4135">
                  <c:v>46338</c:v>
                </c:pt>
                <c:pt idx="4136">
                  <c:v>46339</c:v>
                </c:pt>
                <c:pt idx="4137">
                  <c:v>46340</c:v>
                </c:pt>
                <c:pt idx="4138">
                  <c:v>46341</c:v>
                </c:pt>
                <c:pt idx="4139">
                  <c:v>46342</c:v>
                </c:pt>
                <c:pt idx="4140">
                  <c:v>46343</c:v>
                </c:pt>
                <c:pt idx="4141">
                  <c:v>46344</c:v>
                </c:pt>
                <c:pt idx="4142">
                  <c:v>46345</c:v>
                </c:pt>
              </c:numCache>
            </c:numRef>
          </c:cat>
          <c:val>
            <c:numRef>
              <c:f>Лист1!$C$8:$C$4150</c:f>
              <c:numCache>
                <c:formatCode>General</c:formatCode>
                <c:ptCount val="4143"/>
                <c:pt idx="0">
                  <c:v>5.5</c:v>
                </c:pt>
                <c:pt idx="1">
                  <c:v>5.5</c:v>
                </c:pt>
                <c:pt idx="2">
                  <c:v>5.5</c:v>
                </c:pt>
                <c:pt idx="3">
                  <c:v>5.5</c:v>
                </c:pt>
                <c:pt idx="4">
                  <c:v>5.5</c:v>
                </c:pt>
                <c:pt idx="5">
                  <c:v>5.5</c:v>
                </c:pt>
                <c:pt idx="6">
                  <c:v>5.5</c:v>
                </c:pt>
                <c:pt idx="7">
                  <c:v>5.5</c:v>
                </c:pt>
                <c:pt idx="8">
                  <c:v>5.5</c:v>
                </c:pt>
                <c:pt idx="9">
                  <c:v>5.5</c:v>
                </c:pt>
                <c:pt idx="10">
                  <c:v>5.5</c:v>
                </c:pt>
                <c:pt idx="11">
                  <c:v>5.5</c:v>
                </c:pt>
                <c:pt idx="12">
                  <c:v>5.5</c:v>
                </c:pt>
                <c:pt idx="13">
                  <c:v>5.5</c:v>
                </c:pt>
                <c:pt idx="14">
                  <c:v>5.5</c:v>
                </c:pt>
                <c:pt idx="15">
                  <c:v>5.5</c:v>
                </c:pt>
                <c:pt idx="16">
                  <c:v>5.5</c:v>
                </c:pt>
                <c:pt idx="17">
                  <c:v>5.5</c:v>
                </c:pt>
                <c:pt idx="18">
                  <c:v>5.5</c:v>
                </c:pt>
                <c:pt idx="19">
                  <c:v>5.5</c:v>
                </c:pt>
                <c:pt idx="20">
                  <c:v>5.5</c:v>
                </c:pt>
                <c:pt idx="21">
                  <c:v>5.5</c:v>
                </c:pt>
                <c:pt idx="22">
                  <c:v>5.5</c:v>
                </c:pt>
                <c:pt idx="23">
                  <c:v>5.5</c:v>
                </c:pt>
                <c:pt idx="24">
                  <c:v>5.5</c:v>
                </c:pt>
                <c:pt idx="25">
                  <c:v>5.5</c:v>
                </c:pt>
                <c:pt idx="26">
                  <c:v>5.5</c:v>
                </c:pt>
                <c:pt idx="27">
                  <c:v>5.5</c:v>
                </c:pt>
                <c:pt idx="28">
                  <c:v>5.5</c:v>
                </c:pt>
                <c:pt idx="29">
                  <c:v>5.5</c:v>
                </c:pt>
                <c:pt idx="30">
                  <c:v>5.5</c:v>
                </c:pt>
                <c:pt idx="31">
                  <c:v>5.5</c:v>
                </c:pt>
                <c:pt idx="32">
                  <c:v>5.5</c:v>
                </c:pt>
                <c:pt idx="33">
                  <c:v>7.000000000000001</c:v>
                </c:pt>
                <c:pt idx="34">
                  <c:v>7.000000000000001</c:v>
                </c:pt>
                <c:pt idx="35">
                  <c:v>7.000000000000001</c:v>
                </c:pt>
                <c:pt idx="36">
                  <c:v>7.000000000000001</c:v>
                </c:pt>
                <c:pt idx="37">
                  <c:v>7.000000000000001</c:v>
                </c:pt>
                <c:pt idx="38">
                  <c:v>7.000000000000001</c:v>
                </c:pt>
                <c:pt idx="39">
                  <c:v>7.000000000000001</c:v>
                </c:pt>
                <c:pt idx="40">
                  <c:v>7.000000000000001</c:v>
                </c:pt>
                <c:pt idx="41">
                  <c:v>7.000000000000001</c:v>
                </c:pt>
                <c:pt idx="42">
                  <c:v>7.000000000000001</c:v>
                </c:pt>
                <c:pt idx="43">
                  <c:v>7.000000000000001</c:v>
                </c:pt>
                <c:pt idx="44">
                  <c:v>7.000000000000001</c:v>
                </c:pt>
                <c:pt idx="45">
                  <c:v>7.000000000000001</c:v>
                </c:pt>
                <c:pt idx="46">
                  <c:v>7.000000000000001</c:v>
                </c:pt>
                <c:pt idx="47">
                  <c:v>7.000000000000001</c:v>
                </c:pt>
                <c:pt idx="48">
                  <c:v>7.000000000000001</c:v>
                </c:pt>
                <c:pt idx="49">
                  <c:v>7.000000000000001</c:v>
                </c:pt>
                <c:pt idx="50">
                  <c:v>7.000000000000001</c:v>
                </c:pt>
                <c:pt idx="51">
                  <c:v>7.000000000000001</c:v>
                </c:pt>
                <c:pt idx="52">
                  <c:v>7.000000000000001</c:v>
                </c:pt>
                <c:pt idx="53">
                  <c:v>7.000000000000001</c:v>
                </c:pt>
                <c:pt idx="54">
                  <c:v>7.000000000000001</c:v>
                </c:pt>
                <c:pt idx="55">
                  <c:v>7.000000000000001</c:v>
                </c:pt>
                <c:pt idx="56">
                  <c:v>7.000000000000001</c:v>
                </c:pt>
                <c:pt idx="57">
                  <c:v>7.000000000000001</c:v>
                </c:pt>
                <c:pt idx="58">
                  <c:v>7.000000000000001</c:v>
                </c:pt>
                <c:pt idx="59">
                  <c:v>7.000000000000001</c:v>
                </c:pt>
                <c:pt idx="60">
                  <c:v>7.000000000000001</c:v>
                </c:pt>
                <c:pt idx="61">
                  <c:v>7.000000000000001</c:v>
                </c:pt>
                <c:pt idx="62">
                  <c:v>7.000000000000001</c:v>
                </c:pt>
                <c:pt idx="63">
                  <c:v>7.000000000000001</c:v>
                </c:pt>
                <c:pt idx="64">
                  <c:v>7.000000000000001</c:v>
                </c:pt>
                <c:pt idx="65">
                  <c:v>7.000000000000001</c:v>
                </c:pt>
                <c:pt idx="66">
                  <c:v>7.000000000000001</c:v>
                </c:pt>
                <c:pt idx="67">
                  <c:v>7.000000000000001</c:v>
                </c:pt>
                <c:pt idx="68">
                  <c:v>7.000000000000001</c:v>
                </c:pt>
                <c:pt idx="69">
                  <c:v>7.000000000000001</c:v>
                </c:pt>
                <c:pt idx="70">
                  <c:v>7.000000000000001</c:v>
                </c:pt>
                <c:pt idx="71">
                  <c:v>7.000000000000001</c:v>
                </c:pt>
                <c:pt idx="72">
                  <c:v>7.5</c:v>
                </c:pt>
                <c:pt idx="73">
                  <c:v>7.5</c:v>
                </c:pt>
                <c:pt idx="74">
                  <c:v>7.5</c:v>
                </c:pt>
                <c:pt idx="75">
                  <c:v>7.5</c:v>
                </c:pt>
                <c:pt idx="76">
                  <c:v>7.5</c:v>
                </c:pt>
                <c:pt idx="77">
                  <c:v>7.5</c:v>
                </c:pt>
                <c:pt idx="78">
                  <c:v>7.5</c:v>
                </c:pt>
                <c:pt idx="79">
                  <c:v>7.5</c:v>
                </c:pt>
                <c:pt idx="80">
                  <c:v>7.5</c:v>
                </c:pt>
                <c:pt idx="81">
                  <c:v>7.5</c:v>
                </c:pt>
                <c:pt idx="82">
                  <c:v>7.5</c:v>
                </c:pt>
                <c:pt idx="83">
                  <c:v>7.5</c:v>
                </c:pt>
                <c:pt idx="84">
                  <c:v>7.5</c:v>
                </c:pt>
                <c:pt idx="85">
                  <c:v>7.5</c:v>
                </c:pt>
                <c:pt idx="86">
                  <c:v>7.5</c:v>
                </c:pt>
                <c:pt idx="87">
                  <c:v>7.5</c:v>
                </c:pt>
                <c:pt idx="88">
                  <c:v>7.5</c:v>
                </c:pt>
                <c:pt idx="89">
                  <c:v>7.5</c:v>
                </c:pt>
                <c:pt idx="90">
                  <c:v>7.5</c:v>
                </c:pt>
                <c:pt idx="91">
                  <c:v>7.5</c:v>
                </c:pt>
                <c:pt idx="92">
                  <c:v>7.5</c:v>
                </c:pt>
                <c:pt idx="93">
                  <c:v>7.5</c:v>
                </c:pt>
                <c:pt idx="94">
                  <c:v>7.5</c:v>
                </c:pt>
                <c:pt idx="95">
                  <c:v>7.5</c:v>
                </c:pt>
                <c:pt idx="96">
                  <c:v>7.5</c:v>
                </c:pt>
                <c:pt idx="97">
                  <c:v>7.5</c:v>
                </c:pt>
                <c:pt idx="98">
                  <c:v>7.5</c:v>
                </c:pt>
                <c:pt idx="99">
                  <c:v>7.5</c:v>
                </c:pt>
                <c:pt idx="100">
                  <c:v>7.5</c:v>
                </c:pt>
                <c:pt idx="101">
                  <c:v>7.5</c:v>
                </c:pt>
                <c:pt idx="102">
                  <c:v>7.5</c:v>
                </c:pt>
                <c:pt idx="103">
                  <c:v>7.5</c:v>
                </c:pt>
                <c:pt idx="104">
                  <c:v>7.5</c:v>
                </c:pt>
                <c:pt idx="105">
                  <c:v>7.5</c:v>
                </c:pt>
                <c:pt idx="106">
                  <c:v>7.5</c:v>
                </c:pt>
                <c:pt idx="107">
                  <c:v>7.5</c:v>
                </c:pt>
                <c:pt idx="108">
                  <c:v>7.5</c:v>
                </c:pt>
                <c:pt idx="109">
                  <c:v>7.5</c:v>
                </c:pt>
                <c:pt idx="110">
                  <c:v>7.5</c:v>
                </c:pt>
                <c:pt idx="111">
                  <c:v>7.5</c:v>
                </c:pt>
                <c:pt idx="112">
                  <c:v>7.5</c:v>
                </c:pt>
                <c:pt idx="113">
                  <c:v>7.5</c:v>
                </c:pt>
                <c:pt idx="114">
                  <c:v>7.5</c:v>
                </c:pt>
                <c:pt idx="115">
                  <c:v>7.5</c:v>
                </c:pt>
                <c:pt idx="116">
                  <c:v>7.5</c:v>
                </c:pt>
                <c:pt idx="117">
                  <c:v>7.5</c:v>
                </c:pt>
                <c:pt idx="118">
                  <c:v>7.5</c:v>
                </c:pt>
                <c:pt idx="119">
                  <c:v>7.5</c:v>
                </c:pt>
                <c:pt idx="120">
                  <c:v>7.5</c:v>
                </c:pt>
                <c:pt idx="121">
                  <c:v>7.5</c:v>
                </c:pt>
                <c:pt idx="122">
                  <c:v>7.5</c:v>
                </c:pt>
                <c:pt idx="123">
                  <c:v>7.5</c:v>
                </c:pt>
                <c:pt idx="124">
                  <c:v>7.5</c:v>
                </c:pt>
                <c:pt idx="125">
                  <c:v>7.5</c:v>
                </c:pt>
                <c:pt idx="126">
                  <c:v>7.5</c:v>
                </c:pt>
                <c:pt idx="127">
                  <c:v>7.5</c:v>
                </c:pt>
                <c:pt idx="128">
                  <c:v>7.5</c:v>
                </c:pt>
                <c:pt idx="129">
                  <c:v>7.5</c:v>
                </c:pt>
                <c:pt idx="130">
                  <c:v>7.5</c:v>
                </c:pt>
                <c:pt idx="131">
                  <c:v>7.5</c:v>
                </c:pt>
                <c:pt idx="132">
                  <c:v>8.0</c:v>
                </c:pt>
                <c:pt idx="133">
                  <c:v>8.0</c:v>
                </c:pt>
                <c:pt idx="134">
                  <c:v>8.0</c:v>
                </c:pt>
                <c:pt idx="135">
                  <c:v>8.0</c:v>
                </c:pt>
                <c:pt idx="136">
                  <c:v>8.0</c:v>
                </c:pt>
                <c:pt idx="137">
                  <c:v>8.0</c:v>
                </c:pt>
                <c:pt idx="138">
                  <c:v>8.0</c:v>
                </c:pt>
                <c:pt idx="139">
                  <c:v>8.0</c:v>
                </c:pt>
                <c:pt idx="140">
                  <c:v>8.0</c:v>
                </c:pt>
                <c:pt idx="141">
                  <c:v>8.0</c:v>
                </c:pt>
                <c:pt idx="142">
                  <c:v>8.0</c:v>
                </c:pt>
                <c:pt idx="143">
                  <c:v>8.0</c:v>
                </c:pt>
                <c:pt idx="144">
                  <c:v>8.0</c:v>
                </c:pt>
                <c:pt idx="145">
                  <c:v>8.0</c:v>
                </c:pt>
                <c:pt idx="146">
                  <c:v>8.0</c:v>
                </c:pt>
                <c:pt idx="147">
                  <c:v>8.0</c:v>
                </c:pt>
                <c:pt idx="148">
                  <c:v>8.0</c:v>
                </c:pt>
                <c:pt idx="149">
                  <c:v>8.0</c:v>
                </c:pt>
                <c:pt idx="150">
                  <c:v>8.0</c:v>
                </c:pt>
                <c:pt idx="151">
                  <c:v>8.0</c:v>
                </c:pt>
                <c:pt idx="152">
                  <c:v>8.0</c:v>
                </c:pt>
                <c:pt idx="153">
                  <c:v>8.0</c:v>
                </c:pt>
                <c:pt idx="154">
                  <c:v>8.0</c:v>
                </c:pt>
                <c:pt idx="155">
                  <c:v>8.0</c:v>
                </c:pt>
                <c:pt idx="156">
                  <c:v>8.0</c:v>
                </c:pt>
                <c:pt idx="157">
                  <c:v>8.0</c:v>
                </c:pt>
                <c:pt idx="158">
                  <c:v>8.0</c:v>
                </c:pt>
                <c:pt idx="159">
                  <c:v>8.0</c:v>
                </c:pt>
                <c:pt idx="160">
                  <c:v>8.0</c:v>
                </c:pt>
                <c:pt idx="161">
                  <c:v>8.0</c:v>
                </c:pt>
                <c:pt idx="162">
                  <c:v>8.0</c:v>
                </c:pt>
                <c:pt idx="163">
                  <c:v>8.0</c:v>
                </c:pt>
                <c:pt idx="164">
                  <c:v>8.0</c:v>
                </c:pt>
                <c:pt idx="165">
                  <c:v>8.0</c:v>
                </c:pt>
                <c:pt idx="166">
                  <c:v>8.0</c:v>
                </c:pt>
                <c:pt idx="167">
                  <c:v>8.0</c:v>
                </c:pt>
                <c:pt idx="168">
                  <c:v>8.0</c:v>
                </c:pt>
                <c:pt idx="169">
                  <c:v>8.0</c:v>
                </c:pt>
                <c:pt idx="170">
                  <c:v>8.0</c:v>
                </c:pt>
                <c:pt idx="171">
                  <c:v>8.0</c:v>
                </c:pt>
                <c:pt idx="172">
                  <c:v>8.0</c:v>
                </c:pt>
                <c:pt idx="173">
                  <c:v>8.0</c:v>
                </c:pt>
                <c:pt idx="174">
                  <c:v>8.0</c:v>
                </c:pt>
                <c:pt idx="175">
                  <c:v>8.0</c:v>
                </c:pt>
                <c:pt idx="176">
                  <c:v>8.0</c:v>
                </c:pt>
                <c:pt idx="177">
                  <c:v>8.0</c:v>
                </c:pt>
                <c:pt idx="178">
                  <c:v>8.0</c:v>
                </c:pt>
                <c:pt idx="179">
                  <c:v>8.0</c:v>
                </c:pt>
                <c:pt idx="180">
                  <c:v>8.0</c:v>
                </c:pt>
                <c:pt idx="181">
                  <c:v>8.0</c:v>
                </c:pt>
                <c:pt idx="182">
                  <c:v>8.0</c:v>
                </c:pt>
                <c:pt idx="183">
                  <c:v>8.0</c:v>
                </c:pt>
                <c:pt idx="184">
                  <c:v>8.0</c:v>
                </c:pt>
                <c:pt idx="185">
                  <c:v>8.0</c:v>
                </c:pt>
                <c:pt idx="186">
                  <c:v>8.0</c:v>
                </c:pt>
                <c:pt idx="187">
                  <c:v>8.0</c:v>
                </c:pt>
                <c:pt idx="188">
                  <c:v>8.0</c:v>
                </c:pt>
                <c:pt idx="189">
                  <c:v>8.0</c:v>
                </c:pt>
                <c:pt idx="190">
                  <c:v>8.0</c:v>
                </c:pt>
                <c:pt idx="191">
                  <c:v>8.0</c:v>
                </c:pt>
                <c:pt idx="192">
                  <c:v>8.0</c:v>
                </c:pt>
                <c:pt idx="193">
                  <c:v>8.0</c:v>
                </c:pt>
                <c:pt idx="194">
                  <c:v>8.0</c:v>
                </c:pt>
                <c:pt idx="195">
                  <c:v>8.0</c:v>
                </c:pt>
                <c:pt idx="196">
                  <c:v>8.0</c:v>
                </c:pt>
                <c:pt idx="197">
                  <c:v>8.0</c:v>
                </c:pt>
                <c:pt idx="198">
                  <c:v>8.0</c:v>
                </c:pt>
                <c:pt idx="199">
                  <c:v>8.0</c:v>
                </c:pt>
                <c:pt idx="200">
                  <c:v>8.0</c:v>
                </c:pt>
                <c:pt idx="201">
                  <c:v>8.0</c:v>
                </c:pt>
                <c:pt idx="202">
                  <c:v>9.5</c:v>
                </c:pt>
                <c:pt idx="203">
                  <c:v>9.5</c:v>
                </c:pt>
                <c:pt idx="204">
                  <c:v>9.5</c:v>
                </c:pt>
                <c:pt idx="205">
                  <c:v>9.5</c:v>
                </c:pt>
                <c:pt idx="206">
                  <c:v>9.5</c:v>
                </c:pt>
                <c:pt idx="207">
                  <c:v>9.5</c:v>
                </c:pt>
                <c:pt idx="208">
                  <c:v>9.5</c:v>
                </c:pt>
                <c:pt idx="209">
                  <c:v>9.5</c:v>
                </c:pt>
                <c:pt idx="210">
                  <c:v>9.5</c:v>
                </c:pt>
                <c:pt idx="211">
                  <c:v>9.5</c:v>
                </c:pt>
                <c:pt idx="212">
                  <c:v>9.5</c:v>
                </c:pt>
                <c:pt idx="213">
                  <c:v>9.5</c:v>
                </c:pt>
                <c:pt idx="214">
                  <c:v>9.5</c:v>
                </c:pt>
                <c:pt idx="215">
                  <c:v>9.5</c:v>
                </c:pt>
                <c:pt idx="216">
                  <c:v>9.5</c:v>
                </c:pt>
                <c:pt idx="217">
                  <c:v>9.5</c:v>
                </c:pt>
                <c:pt idx="218">
                  <c:v>9.5</c:v>
                </c:pt>
                <c:pt idx="219">
                  <c:v>9.5</c:v>
                </c:pt>
                <c:pt idx="220">
                  <c:v>9.5</c:v>
                </c:pt>
                <c:pt idx="221">
                  <c:v>9.5</c:v>
                </c:pt>
                <c:pt idx="222">
                  <c:v>9.5</c:v>
                </c:pt>
                <c:pt idx="223">
                  <c:v>9.5</c:v>
                </c:pt>
                <c:pt idx="224">
                  <c:v>9.5</c:v>
                </c:pt>
                <c:pt idx="225">
                  <c:v>9.5</c:v>
                </c:pt>
                <c:pt idx="226">
                  <c:v>9.5</c:v>
                </c:pt>
                <c:pt idx="227">
                  <c:v>9.5</c:v>
                </c:pt>
                <c:pt idx="228">
                  <c:v>9.5</c:v>
                </c:pt>
                <c:pt idx="229">
                  <c:v>10.5</c:v>
                </c:pt>
                <c:pt idx="230">
                  <c:v>10.5</c:v>
                </c:pt>
                <c:pt idx="231">
                  <c:v>17.0</c:v>
                </c:pt>
                <c:pt idx="232">
                  <c:v>17.0</c:v>
                </c:pt>
                <c:pt idx="233">
                  <c:v>17.0</c:v>
                </c:pt>
                <c:pt idx="234">
                  <c:v>17.0</c:v>
                </c:pt>
                <c:pt idx="235">
                  <c:v>17.0</c:v>
                </c:pt>
                <c:pt idx="236">
                  <c:v>17.0</c:v>
                </c:pt>
                <c:pt idx="237">
                  <c:v>17.0</c:v>
                </c:pt>
                <c:pt idx="238">
                  <c:v>17.0</c:v>
                </c:pt>
                <c:pt idx="239">
                  <c:v>17.0</c:v>
                </c:pt>
                <c:pt idx="240">
                  <c:v>17.0</c:v>
                </c:pt>
                <c:pt idx="241">
                  <c:v>17.0</c:v>
                </c:pt>
                <c:pt idx="242">
                  <c:v>17.0</c:v>
                </c:pt>
                <c:pt idx="243">
                  <c:v>17.0</c:v>
                </c:pt>
                <c:pt idx="244">
                  <c:v>17.0</c:v>
                </c:pt>
                <c:pt idx="245">
                  <c:v>17.0</c:v>
                </c:pt>
                <c:pt idx="246">
                  <c:v>17.0</c:v>
                </c:pt>
                <c:pt idx="247">
                  <c:v>17.0</c:v>
                </c:pt>
                <c:pt idx="248">
                  <c:v>17.0</c:v>
                </c:pt>
                <c:pt idx="249">
                  <c:v>17.0</c:v>
                </c:pt>
                <c:pt idx="250">
                  <c:v>17.0</c:v>
                </c:pt>
                <c:pt idx="251">
                  <c:v>17.0</c:v>
                </c:pt>
                <c:pt idx="252">
                  <c:v>17.0</c:v>
                </c:pt>
                <c:pt idx="253">
                  <c:v>17.0</c:v>
                </c:pt>
                <c:pt idx="254">
                  <c:v>17.0</c:v>
                </c:pt>
                <c:pt idx="255">
                  <c:v>17.0</c:v>
                </c:pt>
                <c:pt idx="256">
                  <c:v>17.0</c:v>
                </c:pt>
                <c:pt idx="257">
                  <c:v>17.0</c:v>
                </c:pt>
                <c:pt idx="258">
                  <c:v>15.0</c:v>
                </c:pt>
                <c:pt idx="259">
                  <c:v>15.0</c:v>
                </c:pt>
                <c:pt idx="260">
                  <c:v>15.0</c:v>
                </c:pt>
                <c:pt idx="261">
                  <c:v>15.0</c:v>
                </c:pt>
                <c:pt idx="262">
                  <c:v>15.0</c:v>
                </c:pt>
                <c:pt idx="263">
                  <c:v>15.0</c:v>
                </c:pt>
                <c:pt idx="264">
                  <c:v>15.0</c:v>
                </c:pt>
                <c:pt idx="265">
                  <c:v>15.0</c:v>
                </c:pt>
                <c:pt idx="266">
                  <c:v>15.0</c:v>
                </c:pt>
                <c:pt idx="267">
                  <c:v>15.0</c:v>
                </c:pt>
                <c:pt idx="268">
                  <c:v>15.0</c:v>
                </c:pt>
                <c:pt idx="269">
                  <c:v>15.0</c:v>
                </c:pt>
                <c:pt idx="270">
                  <c:v>15.0</c:v>
                </c:pt>
                <c:pt idx="271">
                  <c:v>15.0</c:v>
                </c:pt>
                <c:pt idx="272">
                  <c:v>15.0</c:v>
                </c:pt>
                <c:pt idx="273">
                  <c:v>15.0</c:v>
                </c:pt>
                <c:pt idx="274">
                  <c:v>15.0</c:v>
                </c:pt>
                <c:pt idx="275">
                  <c:v>15.0</c:v>
                </c:pt>
                <c:pt idx="276">
                  <c:v>15.0</c:v>
                </c:pt>
                <c:pt idx="277">
                  <c:v>15.0</c:v>
                </c:pt>
                <c:pt idx="278">
                  <c:v>15.0</c:v>
                </c:pt>
                <c:pt idx="279">
                  <c:v>15.0</c:v>
                </c:pt>
                <c:pt idx="280">
                  <c:v>15.0</c:v>
                </c:pt>
                <c:pt idx="281">
                  <c:v>15.0</c:v>
                </c:pt>
                <c:pt idx="282">
                  <c:v>15.0</c:v>
                </c:pt>
                <c:pt idx="283">
                  <c:v>15.0</c:v>
                </c:pt>
                <c:pt idx="284">
                  <c:v>15.0</c:v>
                </c:pt>
                <c:pt idx="285">
                  <c:v>15.0</c:v>
                </c:pt>
                <c:pt idx="286">
                  <c:v>14.000000000000002</c:v>
                </c:pt>
                <c:pt idx="287">
                  <c:v>14.000000000000002</c:v>
                </c:pt>
                <c:pt idx="288">
                  <c:v>14.000000000000002</c:v>
                </c:pt>
                <c:pt idx="289">
                  <c:v>14.000000000000002</c:v>
                </c:pt>
                <c:pt idx="290">
                  <c:v>14.000000000000002</c:v>
                </c:pt>
                <c:pt idx="291">
                  <c:v>14.000000000000002</c:v>
                </c:pt>
                <c:pt idx="292">
                  <c:v>14.000000000000002</c:v>
                </c:pt>
                <c:pt idx="293">
                  <c:v>14.000000000000002</c:v>
                </c:pt>
                <c:pt idx="294">
                  <c:v>14.000000000000002</c:v>
                </c:pt>
                <c:pt idx="295">
                  <c:v>14.000000000000002</c:v>
                </c:pt>
                <c:pt idx="296">
                  <c:v>14.000000000000002</c:v>
                </c:pt>
                <c:pt idx="297">
                  <c:v>14.000000000000002</c:v>
                </c:pt>
                <c:pt idx="298">
                  <c:v>14.000000000000002</c:v>
                </c:pt>
                <c:pt idx="299">
                  <c:v>14.000000000000002</c:v>
                </c:pt>
                <c:pt idx="300">
                  <c:v>14.000000000000002</c:v>
                </c:pt>
                <c:pt idx="301">
                  <c:v>14.000000000000002</c:v>
                </c:pt>
                <c:pt idx="302">
                  <c:v>14.000000000000002</c:v>
                </c:pt>
                <c:pt idx="303">
                  <c:v>14.000000000000002</c:v>
                </c:pt>
                <c:pt idx="304">
                  <c:v>14.000000000000002</c:v>
                </c:pt>
                <c:pt idx="305">
                  <c:v>14.000000000000002</c:v>
                </c:pt>
                <c:pt idx="306">
                  <c:v>14.000000000000002</c:v>
                </c:pt>
                <c:pt idx="307">
                  <c:v>14.000000000000002</c:v>
                </c:pt>
                <c:pt idx="308">
                  <c:v>14.000000000000002</c:v>
                </c:pt>
                <c:pt idx="309">
                  <c:v>14.000000000000002</c:v>
                </c:pt>
                <c:pt idx="310">
                  <c:v>14.000000000000002</c:v>
                </c:pt>
                <c:pt idx="311">
                  <c:v>14.000000000000002</c:v>
                </c:pt>
                <c:pt idx="312">
                  <c:v>14.000000000000002</c:v>
                </c:pt>
                <c:pt idx="313">
                  <c:v>14.000000000000002</c:v>
                </c:pt>
                <c:pt idx="314">
                  <c:v>14.000000000000002</c:v>
                </c:pt>
                <c:pt idx="315">
                  <c:v>14.000000000000002</c:v>
                </c:pt>
                <c:pt idx="316">
                  <c:v>14.000000000000002</c:v>
                </c:pt>
                <c:pt idx="317">
                  <c:v>14.000000000000002</c:v>
                </c:pt>
                <c:pt idx="318">
                  <c:v>14.000000000000002</c:v>
                </c:pt>
                <c:pt idx="319">
                  <c:v>14.000000000000002</c:v>
                </c:pt>
                <c:pt idx="320">
                  <c:v>14.000000000000002</c:v>
                </c:pt>
                <c:pt idx="321">
                  <c:v>12.5</c:v>
                </c:pt>
                <c:pt idx="322">
                  <c:v>12.5</c:v>
                </c:pt>
                <c:pt idx="323">
                  <c:v>12.5</c:v>
                </c:pt>
                <c:pt idx="324">
                  <c:v>12.5</c:v>
                </c:pt>
                <c:pt idx="325">
                  <c:v>12.5</c:v>
                </c:pt>
                <c:pt idx="326">
                  <c:v>12.5</c:v>
                </c:pt>
                <c:pt idx="327">
                  <c:v>12.5</c:v>
                </c:pt>
                <c:pt idx="328">
                  <c:v>12.5</c:v>
                </c:pt>
                <c:pt idx="329">
                  <c:v>12.5</c:v>
                </c:pt>
                <c:pt idx="330">
                  <c:v>12.5</c:v>
                </c:pt>
                <c:pt idx="331">
                  <c:v>12.5</c:v>
                </c:pt>
                <c:pt idx="332">
                  <c:v>12.5</c:v>
                </c:pt>
                <c:pt idx="333">
                  <c:v>12.5</c:v>
                </c:pt>
                <c:pt idx="334">
                  <c:v>12.5</c:v>
                </c:pt>
                <c:pt idx="335">
                  <c:v>12.5</c:v>
                </c:pt>
                <c:pt idx="336">
                  <c:v>12.5</c:v>
                </c:pt>
                <c:pt idx="337">
                  <c:v>12.5</c:v>
                </c:pt>
                <c:pt idx="338">
                  <c:v>12.5</c:v>
                </c:pt>
                <c:pt idx="339">
                  <c:v>12.5</c:v>
                </c:pt>
                <c:pt idx="340">
                  <c:v>12.5</c:v>
                </c:pt>
                <c:pt idx="341">
                  <c:v>12.5</c:v>
                </c:pt>
                <c:pt idx="342">
                  <c:v>12.5</c:v>
                </c:pt>
                <c:pt idx="343">
                  <c:v>12.5</c:v>
                </c:pt>
                <c:pt idx="344">
                  <c:v>12.5</c:v>
                </c:pt>
                <c:pt idx="345">
                  <c:v>12.5</c:v>
                </c:pt>
                <c:pt idx="346">
                  <c:v>12.5</c:v>
                </c:pt>
                <c:pt idx="347">
                  <c:v>12.5</c:v>
                </c:pt>
                <c:pt idx="348">
                  <c:v>12.5</c:v>
                </c:pt>
                <c:pt idx="349">
                  <c:v>11.5</c:v>
                </c:pt>
                <c:pt idx="350">
                  <c:v>11.5</c:v>
                </c:pt>
                <c:pt idx="351">
                  <c:v>11.5</c:v>
                </c:pt>
                <c:pt idx="352">
                  <c:v>11.5</c:v>
                </c:pt>
                <c:pt idx="353">
                  <c:v>11.5</c:v>
                </c:pt>
                <c:pt idx="354">
                  <c:v>11.5</c:v>
                </c:pt>
                <c:pt idx="355">
                  <c:v>11.5</c:v>
                </c:pt>
                <c:pt idx="356">
                  <c:v>11.5</c:v>
                </c:pt>
                <c:pt idx="357">
                  <c:v>11.5</c:v>
                </c:pt>
                <c:pt idx="358">
                  <c:v>11.5</c:v>
                </c:pt>
                <c:pt idx="359">
                  <c:v>11.5</c:v>
                </c:pt>
                <c:pt idx="360">
                  <c:v>11.5</c:v>
                </c:pt>
                <c:pt idx="361">
                  <c:v>11.5</c:v>
                </c:pt>
                <c:pt idx="362">
                  <c:v>11.5</c:v>
                </c:pt>
                <c:pt idx="363">
                  <c:v>11.5</c:v>
                </c:pt>
                <c:pt idx="364">
                  <c:v>11.5</c:v>
                </c:pt>
                <c:pt idx="365">
                  <c:v>11.5</c:v>
                </c:pt>
                <c:pt idx="366">
                  <c:v>11.5</c:v>
                </c:pt>
                <c:pt idx="367">
                  <c:v>11.5</c:v>
                </c:pt>
                <c:pt idx="368">
                  <c:v>11.5</c:v>
                </c:pt>
                <c:pt idx="369">
                  <c:v>11.5</c:v>
                </c:pt>
                <c:pt idx="370">
                  <c:v>11.5</c:v>
                </c:pt>
                <c:pt idx="371">
                  <c:v>11.5</c:v>
                </c:pt>
                <c:pt idx="372">
                  <c:v>11.5</c:v>
                </c:pt>
                <c:pt idx="373">
                  <c:v>11.5</c:v>
                </c:pt>
                <c:pt idx="374">
                  <c:v>11.5</c:v>
                </c:pt>
                <c:pt idx="375">
                  <c:v>11.5</c:v>
                </c:pt>
                <c:pt idx="376">
                  <c:v>11.5</c:v>
                </c:pt>
                <c:pt idx="377">
                  <c:v>11.5</c:v>
                </c:pt>
                <c:pt idx="378">
                  <c:v>11.5</c:v>
                </c:pt>
                <c:pt idx="379">
                  <c:v>11.5</c:v>
                </c:pt>
                <c:pt idx="380">
                  <c:v>11.5</c:v>
                </c:pt>
                <c:pt idx="381">
                  <c:v>11.5</c:v>
                </c:pt>
                <c:pt idx="382">
                  <c:v>11.5</c:v>
                </c:pt>
                <c:pt idx="383">
                  <c:v>11.0</c:v>
                </c:pt>
                <c:pt idx="384">
                  <c:v>11.0</c:v>
                </c:pt>
                <c:pt idx="385">
                  <c:v>11.0</c:v>
                </c:pt>
                <c:pt idx="386">
                  <c:v>11.0</c:v>
                </c:pt>
                <c:pt idx="387">
                  <c:v>11.0</c:v>
                </c:pt>
                <c:pt idx="388">
                  <c:v>11.0</c:v>
                </c:pt>
                <c:pt idx="389">
                  <c:v>11.0</c:v>
                </c:pt>
                <c:pt idx="390">
                  <c:v>11.0</c:v>
                </c:pt>
                <c:pt idx="391">
                  <c:v>11.0</c:v>
                </c:pt>
                <c:pt idx="392">
                  <c:v>11.0</c:v>
                </c:pt>
                <c:pt idx="393">
                  <c:v>11.0</c:v>
                </c:pt>
                <c:pt idx="394">
                  <c:v>11.0</c:v>
                </c:pt>
                <c:pt idx="395">
                  <c:v>11.0</c:v>
                </c:pt>
                <c:pt idx="396">
                  <c:v>11.0</c:v>
                </c:pt>
                <c:pt idx="397">
                  <c:v>11.0</c:v>
                </c:pt>
                <c:pt idx="398">
                  <c:v>11.0</c:v>
                </c:pt>
                <c:pt idx="399">
                  <c:v>11.0</c:v>
                </c:pt>
                <c:pt idx="400">
                  <c:v>11.0</c:v>
                </c:pt>
                <c:pt idx="401">
                  <c:v>11.0</c:v>
                </c:pt>
                <c:pt idx="402">
                  <c:v>11.0</c:v>
                </c:pt>
                <c:pt idx="403">
                  <c:v>11.0</c:v>
                </c:pt>
                <c:pt idx="404">
                  <c:v>11.0</c:v>
                </c:pt>
                <c:pt idx="405">
                  <c:v>11.0</c:v>
                </c:pt>
                <c:pt idx="406">
                  <c:v>11.0</c:v>
                </c:pt>
                <c:pt idx="407">
                  <c:v>11.0</c:v>
                </c:pt>
                <c:pt idx="408">
                  <c:v>11.0</c:v>
                </c:pt>
                <c:pt idx="409">
                  <c:v>11.0</c:v>
                </c:pt>
                <c:pt idx="410">
                  <c:v>11.0</c:v>
                </c:pt>
                <c:pt idx="411">
                  <c:v>11.0</c:v>
                </c:pt>
                <c:pt idx="412">
                  <c:v>11.0</c:v>
                </c:pt>
                <c:pt idx="413">
                  <c:v>11.0</c:v>
                </c:pt>
                <c:pt idx="414">
                  <c:v>11.0</c:v>
                </c:pt>
                <c:pt idx="415">
                  <c:v>11.0</c:v>
                </c:pt>
                <c:pt idx="416">
                  <c:v>11.0</c:v>
                </c:pt>
                <c:pt idx="417">
                  <c:v>11.0</c:v>
                </c:pt>
                <c:pt idx="418">
                  <c:v>11.0</c:v>
                </c:pt>
                <c:pt idx="419">
                  <c:v>11.0</c:v>
                </c:pt>
                <c:pt idx="420">
                  <c:v>11.0</c:v>
                </c:pt>
                <c:pt idx="421">
                  <c:v>11.0</c:v>
                </c:pt>
                <c:pt idx="422">
                  <c:v>11.0</c:v>
                </c:pt>
                <c:pt idx="423">
                  <c:v>11.0</c:v>
                </c:pt>
                <c:pt idx="424">
                  <c:v>11.0</c:v>
                </c:pt>
                <c:pt idx="425">
                  <c:v>11.0</c:v>
                </c:pt>
                <c:pt idx="426">
                  <c:v>11.0</c:v>
                </c:pt>
                <c:pt idx="427">
                  <c:v>11.0</c:v>
                </c:pt>
                <c:pt idx="428">
                  <c:v>11.0</c:v>
                </c:pt>
                <c:pt idx="429">
                  <c:v>11.0</c:v>
                </c:pt>
                <c:pt idx="430">
                  <c:v>11.0</c:v>
                </c:pt>
                <c:pt idx="431">
                  <c:v>11.0</c:v>
                </c:pt>
                <c:pt idx="432">
                  <c:v>11.0</c:v>
                </c:pt>
                <c:pt idx="433">
                  <c:v>11.0</c:v>
                </c:pt>
                <c:pt idx="434">
                  <c:v>11.0</c:v>
                </c:pt>
                <c:pt idx="435">
                  <c:v>11.0</c:v>
                </c:pt>
                <c:pt idx="436">
                  <c:v>11.0</c:v>
                </c:pt>
                <c:pt idx="437">
                  <c:v>11.0</c:v>
                </c:pt>
                <c:pt idx="438">
                  <c:v>11.0</c:v>
                </c:pt>
                <c:pt idx="439">
                  <c:v>11.0</c:v>
                </c:pt>
                <c:pt idx="440">
                  <c:v>11.0</c:v>
                </c:pt>
                <c:pt idx="441">
                  <c:v>11.0</c:v>
                </c:pt>
                <c:pt idx="442">
                  <c:v>11.0</c:v>
                </c:pt>
                <c:pt idx="443">
                  <c:v>11.0</c:v>
                </c:pt>
                <c:pt idx="444">
                  <c:v>11.0</c:v>
                </c:pt>
                <c:pt idx="445">
                  <c:v>11.0</c:v>
                </c:pt>
                <c:pt idx="446">
                  <c:v>11.0</c:v>
                </c:pt>
                <c:pt idx="447">
                  <c:v>11.0</c:v>
                </c:pt>
                <c:pt idx="448">
                  <c:v>11.0</c:v>
                </c:pt>
                <c:pt idx="449">
                  <c:v>11.0</c:v>
                </c:pt>
                <c:pt idx="450">
                  <c:v>11.0</c:v>
                </c:pt>
                <c:pt idx="451">
                  <c:v>11.0</c:v>
                </c:pt>
                <c:pt idx="452">
                  <c:v>11.0</c:v>
                </c:pt>
                <c:pt idx="453">
                  <c:v>11.0</c:v>
                </c:pt>
                <c:pt idx="454">
                  <c:v>11.0</c:v>
                </c:pt>
                <c:pt idx="455">
                  <c:v>11.0</c:v>
                </c:pt>
                <c:pt idx="456">
                  <c:v>11.0</c:v>
                </c:pt>
                <c:pt idx="457">
                  <c:v>11.0</c:v>
                </c:pt>
                <c:pt idx="458">
                  <c:v>11.0</c:v>
                </c:pt>
                <c:pt idx="459">
                  <c:v>11.0</c:v>
                </c:pt>
                <c:pt idx="460">
                  <c:v>11.0</c:v>
                </c:pt>
                <c:pt idx="461">
                  <c:v>11.0</c:v>
                </c:pt>
                <c:pt idx="462">
                  <c:v>11.0</c:v>
                </c:pt>
                <c:pt idx="463">
                  <c:v>11.0</c:v>
                </c:pt>
                <c:pt idx="464">
                  <c:v>11.0</c:v>
                </c:pt>
                <c:pt idx="465">
                  <c:v>11.0</c:v>
                </c:pt>
                <c:pt idx="466">
                  <c:v>11.0</c:v>
                </c:pt>
                <c:pt idx="467">
                  <c:v>11.0</c:v>
                </c:pt>
                <c:pt idx="468">
                  <c:v>11.0</c:v>
                </c:pt>
                <c:pt idx="469">
                  <c:v>11.0</c:v>
                </c:pt>
                <c:pt idx="470">
                  <c:v>11.0</c:v>
                </c:pt>
                <c:pt idx="471">
                  <c:v>11.0</c:v>
                </c:pt>
                <c:pt idx="472">
                  <c:v>11.0</c:v>
                </c:pt>
                <c:pt idx="473">
                  <c:v>11.0</c:v>
                </c:pt>
                <c:pt idx="474">
                  <c:v>11.0</c:v>
                </c:pt>
                <c:pt idx="475">
                  <c:v>11.0</c:v>
                </c:pt>
                <c:pt idx="476">
                  <c:v>11.0</c:v>
                </c:pt>
                <c:pt idx="477">
                  <c:v>11.0</c:v>
                </c:pt>
                <c:pt idx="478">
                  <c:v>11.0</c:v>
                </c:pt>
                <c:pt idx="479">
                  <c:v>11.0</c:v>
                </c:pt>
                <c:pt idx="480">
                  <c:v>11.0</c:v>
                </c:pt>
                <c:pt idx="481">
                  <c:v>11.0</c:v>
                </c:pt>
                <c:pt idx="482">
                  <c:v>11.0</c:v>
                </c:pt>
                <c:pt idx="483">
                  <c:v>11.0</c:v>
                </c:pt>
                <c:pt idx="484">
                  <c:v>11.0</c:v>
                </c:pt>
                <c:pt idx="485">
                  <c:v>11.0</c:v>
                </c:pt>
                <c:pt idx="486">
                  <c:v>11.0</c:v>
                </c:pt>
                <c:pt idx="487">
                  <c:v>11.0</c:v>
                </c:pt>
                <c:pt idx="488">
                  <c:v>11.0</c:v>
                </c:pt>
                <c:pt idx="489">
                  <c:v>11.0</c:v>
                </c:pt>
                <c:pt idx="490">
                  <c:v>11.0</c:v>
                </c:pt>
                <c:pt idx="491">
                  <c:v>11.0</c:v>
                </c:pt>
                <c:pt idx="492">
                  <c:v>11.0</c:v>
                </c:pt>
                <c:pt idx="493">
                  <c:v>11.0</c:v>
                </c:pt>
                <c:pt idx="494">
                  <c:v>11.0</c:v>
                </c:pt>
                <c:pt idx="495">
                  <c:v>11.0</c:v>
                </c:pt>
                <c:pt idx="496">
                  <c:v>11.0</c:v>
                </c:pt>
                <c:pt idx="497">
                  <c:v>11.0</c:v>
                </c:pt>
                <c:pt idx="498">
                  <c:v>11.0</c:v>
                </c:pt>
                <c:pt idx="499">
                  <c:v>11.0</c:v>
                </c:pt>
                <c:pt idx="500">
                  <c:v>11.0</c:v>
                </c:pt>
                <c:pt idx="501">
                  <c:v>11.0</c:v>
                </c:pt>
                <c:pt idx="502">
                  <c:v>11.0</c:v>
                </c:pt>
                <c:pt idx="503">
                  <c:v>11.0</c:v>
                </c:pt>
                <c:pt idx="504">
                  <c:v>11.0</c:v>
                </c:pt>
                <c:pt idx="505">
                  <c:v>11.0</c:v>
                </c:pt>
                <c:pt idx="506">
                  <c:v>11.0</c:v>
                </c:pt>
                <c:pt idx="507">
                  <c:v>11.0</c:v>
                </c:pt>
                <c:pt idx="508">
                  <c:v>11.0</c:v>
                </c:pt>
                <c:pt idx="509">
                  <c:v>11.0</c:v>
                </c:pt>
                <c:pt idx="510">
                  <c:v>11.0</c:v>
                </c:pt>
                <c:pt idx="511">
                  <c:v>11.0</c:v>
                </c:pt>
                <c:pt idx="512">
                  <c:v>11.0</c:v>
                </c:pt>
                <c:pt idx="513">
                  <c:v>11.0</c:v>
                </c:pt>
                <c:pt idx="514">
                  <c:v>11.0</c:v>
                </c:pt>
                <c:pt idx="515">
                  <c:v>11.0</c:v>
                </c:pt>
                <c:pt idx="516">
                  <c:v>11.0</c:v>
                </c:pt>
                <c:pt idx="517">
                  <c:v>11.0</c:v>
                </c:pt>
                <c:pt idx="518">
                  <c:v>11.0</c:v>
                </c:pt>
                <c:pt idx="519">
                  <c:v>11.0</c:v>
                </c:pt>
                <c:pt idx="520">
                  <c:v>11.0</c:v>
                </c:pt>
                <c:pt idx="521">
                  <c:v>11.0</c:v>
                </c:pt>
                <c:pt idx="522">
                  <c:v>11.0</c:v>
                </c:pt>
                <c:pt idx="523">
                  <c:v>11.0</c:v>
                </c:pt>
                <c:pt idx="524">
                  <c:v>11.0</c:v>
                </c:pt>
                <c:pt idx="525">
                  <c:v>11.0</c:v>
                </c:pt>
                <c:pt idx="526">
                  <c:v>11.0</c:v>
                </c:pt>
                <c:pt idx="527">
                  <c:v>11.0</c:v>
                </c:pt>
                <c:pt idx="528">
                  <c:v>11.0</c:v>
                </c:pt>
                <c:pt idx="529">
                  <c:v>11.0</c:v>
                </c:pt>
                <c:pt idx="530">
                  <c:v>11.0</c:v>
                </c:pt>
                <c:pt idx="531">
                  <c:v>11.0</c:v>
                </c:pt>
                <c:pt idx="532">
                  <c:v>11.0</c:v>
                </c:pt>
                <c:pt idx="533">
                  <c:v>11.0</c:v>
                </c:pt>
                <c:pt idx="534">
                  <c:v>11.0</c:v>
                </c:pt>
                <c:pt idx="535">
                  <c:v>11.0</c:v>
                </c:pt>
                <c:pt idx="536">
                  <c:v>11.0</c:v>
                </c:pt>
                <c:pt idx="537">
                  <c:v>11.0</c:v>
                </c:pt>
                <c:pt idx="538">
                  <c:v>11.0</c:v>
                </c:pt>
                <c:pt idx="539">
                  <c:v>11.0</c:v>
                </c:pt>
                <c:pt idx="540">
                  <c:v>11.0</c:v>
                </c:pt>
                <c:pt idx="541">
                  <c:v>11.0</c:v>
                </c:pt>
                <c:pt idx="542">
                  <c:v>11.0</c:v>
                </c:pt>
                <c:pt idx="543">
                  <c:v>11.0</c:v>
                </c:pt>
                <c:pt idx="544">
                  <c:v>11.0</c:v>
                </c:pt>
                <c:pt idx="545">
                  <c:v>11.0</c:v>
                </c:pt>
                <c:pt idx="546">
                  <c:v>11.0</c:v>
                </c:pt>
                <c:pt idx="547">
                  <c:v>11.0</c:v>
                </c:pt>
                <c:pt idx="548">
                  <c:v>11.0</c:v>
                </c:pt>
                <c:pt idx="549">
                  <c:v>11.0</c:v>
                </c:pt>
                <c:pt idx="550">
                  <c:v>11.0</c:v>
                </c:pt>
                <c:pt idx="551">
                  <c:v>11.0</c:v>
                </c:pt>
                <c:pt idx="552">
                  <c:v>11.0</c:v>
                </c:pt>
                <c:pt idx="553">
                  <c:v>11.0</c:v>
                </c:pt>
                <c:pt idx="554">
                  <c:v>11.0</c:v>
                </c:pt>
                <c:pt idx="555">
                  <c:v>11.0</c:v>
                </c:pt>
                <c:pt idx="556">
                  <c:v>11.0</c:v>
                </c:pt>
                <c:pt idx="557">
                  <c:v>11.0</c:v>
                </c:pt>
                <c:pt idx="558">
                  <c:v>11.0</c:v>
                </c:pt>
                <c:pt idx="559">
                  <c:v>11.0</c:v>
                </c:pt>
                <c:pt idx="560">
                  <c:v>11.0</c:v>
                </c:pt>
                <c:pt idx="561">
                  <c:v>11.0</c:v>
                </c:pt>
                <c:pt idx="562">
                  <c:v>11.0</c:v>
                </c:pt>
                <c:pt idx="563">
                  <c:v>11.0</c:v>
                </c:pt>
                <c:pt idx="564">
                  <c:v>11.0</c:v>
                </c:pt>
                <c:pt idx="565">
                  <c:v>11.0</c:v>
                </c:pt>
                <c:pt idx="566">
                  <c:v>11.0</c:v>
                </c:pt>
                <c:pt idx="567">
                  <c:v>11.0</c:v>
                </c:pt>
                <c:pt idx="568">
                  <c:v>11.0</c:v>
                </c:pt>
                <c:pt idx="569">
                  <c:v>11.0</c:v>
                </c:pt>
                <c:pt idx="570">
                  <c:v>11.0</c:v>
                </c:pt>
                <c:pt idx="571">
                  <c:v>11.0</c:v>
                </c:pt>
                <c:pt idx="572">
                  <c:v>11.0</c:v>
                </c:pt>
                <c:pt idx="573">
                  <c:v>11.0</c:v>
                </c:pt>
                <c:pt idx="574">
                  <c:v>11.0</c:v>
                </c:pt>
                <c:pt idx="575">
                  <c:v>11.0</c:v>
                </c:pt>
                <c:pt idx="576">
                  <c:v>11.0</c:v>
                </c:pt>
                <c:pt idx="577">
                  <c:v>11.0</c:v>
                </c:pt>
                <c:pt idx="578">
                  <c:v>11.0</c:v>
                </c:pt>
                <c:pt idx="579">
                  <c:v>11.0</c:v>
                </c:pt>
                <c:pt idx="580">
                  <c:v>11.0</c:v>
                </c:pt>
                <c:pt idx="581">
                  <c:v>11.0</c:v>
                </c:pt>
                <c:pt idx="582">
                  <c:v>11.0</c:v>
                </c:pt>
                <c:pt idx="583">
                  <c:v>11.0</c:v>
                </c:pt>
                <c:pt idx="584">
                  <c:v>11.0</c:v>
                </c:pt>
                <c:pt idx="585">
                  <c:v>11.0</c:v>
                </c:pt>
                <c:pt idx="586">
                  <c:v>11.0</c:v>
                </c:pt>
                <c:pt idx="587">
                  <c:v>11.0</c:v>
                </c:pt>
                <c:pt idx="588">
                  <c:v>11.0</c:v>
                </c:pt>
                <c:pt idx="589">
                  <c:v>11.0</c:v>
                </c:pt>
                <c:pt idx="590">
                  <c:v>11.0</c:v>
                </c:pt>
                <c:pt idx="591">
                  <c:v>11.0</c:v>
                </c:pt>
                <c:pt idx="592">
                  <c:v>11.0</c:v>
                </c:pt>
                <c:pt idx="593">
                  <c:v>11.0</c:v>
                </c:pt>
                <c:pt idx="594">
                  <c:v>11.0</c:v>
                </c:pt>
                <c:pt idx="595">
                  <c:v>11.0</c:v>
                </c:pt>
                <c:pt idx="596">
                  <c:v>10.5</c:v>
                </c:pt>
                <c:pt idx="597">
                  <c:v>10.5</c:v>
                </c:pt>
                <c:pt idx="598">
                  <c:v>10.5</c:v>
                </c:pt>
                <c:pt idx="599">
                  <c:v>10.5</c:v>
                </c:pt>
                <c:pt idx="600">
                  <c:v>10.5</c:v>
                </c:pt>
                <c:pt idx="601">
                  <c:v>10.5</c:v>
                </c:pt>
                <c:pt idx="602">
                  <c:v>10.5</c:v>
                </c:pt>
                <c:pt idx="603">
                  <c:v>10.5</c:v>
                </c:pt>
                <c:pt idx="604">
                  <c:v>10.5</c:v>
                </c:pt>
                <c:pt idx="605">
                  <c:v>10.5</c:v>
                </c:pt>
                <c:pt idx="606">
                  <c:v>10.5</c:v>
                </c:pt>
                <c:pt idx="607">
                  <c:v>10.5</c:v>
                </c:pt>
                <c:pt idx="608">
                  <c:v>10.5</c:v>
                </c:pt>
                <c:pt idx="609">
                  <c:v>10.5</c:v>
                </c:pt>
                <c:pt idx="610">
                  <c:v>10.5</c:v>
                </c:pt>
                <c:pt idx="611">
                  <c:v>10.5</c:v>
                </c:pt>
                <c:pt idx="612">
                  <c:v>10.5</c:v>
                </c:pt>
                <c:pt idx="613">
                  <c:v>10.5</c:v>
                </c:pt>
                <c:pt idx="614">
                  <c:v>10.5</c:v>
                </c:pt>
                <c:pt idx="615">
                  <c:v>10.5</c:v>
                </c:pt>
                <c:pt idx="616">
                  <c:v>10.5</c:v>
                </c:pt>
                <c:pt idx="617">
                  <c:v>10.5</c:v>
                </c:pt>
                <c:pt idx="618">
                  <c:v>10.5</c:v>
                </c:pt>
                <c:pt idx="619">
                  <c:v>10.5</c:v>
                </c:pt>
                <c:pt idx="620">
                  <c:v>10.5</c:v>
                </c:pt>
                <c:pt idx="621">
                  <c:v>10.5</c:v>
                </c:pt>
                <c:pt idx="622">
                  <c:v>10.5</c:v>
                </c:pt>
                <c:pt idx="623">
                  <c:v>10.5</c:v>
                </c:pt>
                <c:pt idx="624">
                  <c:v>10.5</c:v>
                </c:pt>
                <c:pt idx="625">
                  <c:v>10.5</c:v>
                </c:pt>
                <c:pt idx="626">
                  <c:v>10.5</c:v>
                </c:pt>
                <c:pt idx="627">
                  <c:v>10.5</c:v>
                </c:pt>
                <c:pt idx="628">
                  <c:v>10.5</c:v>
                </c:pt>
                <c:pt idx="629">
                  <c:v>10.5</c:v>
                </c:pt>
                <c:pt idx="630">
                  <c:v>10.5</c:v>
                </c:pt>
                <c:pt idx="631">
                  <c:v>10.5</c:v>
                </c:pt>
                <c:pt idx="632">
                  <c:v>10.5</c:v>
                </c:pt>
                <c:pt idx="633">
                  <c:v>10.5</c:v>
                </c:pt>
                <c:pt idx="634">
                  <c:v>10.5</c:v>
                </c:pt>
                <c:pt idx="635">
                  <c:v>10.5</c:v>
                </c:pt>
                <c:pt idx="636">
                  <c:v>10.5</c:v>
                </c:pt>
                <c:pt idx="637">
                  <c:v>10.5</c:v>
                </c:pt>
                <c:pt idx="638">
                  <c:v>10.5</c:v>
                </c:pt>
                <c:pt idx="639">
                  <c:v>10.5</c:v>
                </c:pt>
                <c:pt idx="640">
                  <c:v>10.5</c:v>
                </c:pt>
                <c:pt idx="641">
                  <c:v>10.5</c:v>
                </c:pt>
                <c:pt idx="642">
                  <c:v>10.5</c:v>
                </c:pt>
                <c:pt idx="643">
                  <c:v>10.5</c:v>
                </c:pt>
                <c:pt idx="644">
                  <c:v>10.5</c:v>
                </c:pt>
                <c:pt idx="645">
                  <c:v>10.5</c:v>
                </c:pt>
                <c:pt idx="646">
                  <c:v>10.5</c:v>
                </c:pt>
                <c:pt idx="647">
                  <c:v>10.5</c:v>
                </c:pt>
                <c:pt idx="648">
                  <c:v>10.5</c:v>
                </c:pt>
                <c:pt idx="649">
                  <c:v>10.5</c:v>
                </c:pt>
                <c:pt idx="650">
                  <c:v>10.5</c:v>
                </c:pt>
                <c:pt idx="651">
                  <c:v>10.5</c:v>
                </c:pt>
                <c:pt idx="652">
                  <c:v>10.5</c:v>
                </c:pt>
                <c:pt idx="653">
                  <c:v>10.5</c:v>
                </c:pt>
                <c:pt idx="654">
                  <c:v>10.5</c:v>
                </c:pt>
                <c:pt idx="655">
                  <c:v>10.5</c:v>
                </c:pt>
                <c:pt idx="656">
                  <c:v>10.5</c:v>
                </c:pt>
                <c:pt idx="657">
                  <c:v>10.5</c:v>
                </c:pt>
                <c:pt idx="658">
                  <c:v>10.5</c:v>
                </c:pt>
                <c:pt idx="659">
                  <c:v>10.5</c:v>
                </c:pt>
                <c:pt idx="660">
                  <c:v>10.5</c:v>
                </c:pt>
                <c:pt idx="661">
                  <c:v>10.5</c:v>
                </c:pt>
                <c:pt idx="662">
                  <c:v>10.5</c:v>
                </c:pt>
                <c:pt idx="663">
                  <c:v>10.5</c:v>
                </c:pt>
                <c:pt idx="664">
                  <c:v>10.5</c:v>
                </c:pt>
                <c:pt idx="665">
                  <c:v>10.0</c:v>
                </c:pt>
                <c:pt idx="666">
                  <c:v>10.0</c:v>
                </c:pt>
                <c:pt idx="667">
                  <c:v>10.0</c:v>
                </c:pt>
                <c:pt idx="668">
                  <c:v>10.0</c:v>
                </c:pt>
                <c:pt idx="669">
                  <c:v>10.0</c:v>
                </c:pt>
                <c:pt idx="670">
                  <c:v>10.0</c:v>
                </c:pt>
                <c:pt idx="671">
                  <c:v>10.0</c:v>
                </c:pt>
                <c:pt idx="672">
                  <c:v>10.0</c:v>
                </c:pt>
                <c:pt idx="673">
                  <c:v>10.0</c:v>
                </c:pt>
                <c:pt idx="674">
                  <c:v>10.0</c:v>
                </c:pt>
                <c:pt idx="675">
                  <c:v>10.0</c:v>
                </c:pt>
                <c:pt idx="676">
                  <c:v>10.0</c:v>
                </c:pt>
                <c:pt idx="677">
                  <c:v>10.0</c:v>
                </c:pt>
                <c:pt idx="678">
                  <c:v>10.0</c:v>
                </c:pt>
                <c:pt idx="679">
                  <c:v>10.0</c:v>
                </c:pt>
                <c:pt idx="680">
                  <c:v>10.0</c:v>
                </c:pt>
                <c:pt idx="681">
                  <c:v>10.0</c:v>
                </c:pt>
                <c:pt idx="682">
                  <c:v>10.0</c:v>
                </c:pt>
                <c:pt idx="683">
                  <c:v>10.0</c:v>
                </c:pt>
                <c:pt idx="684">
                  <c:v>10.0</c:v>
                </c:pt>
                <c:pt idx="685">
                  <c:v>10.0</c:v>
                </c:pt>
                <c:pt idx="686">
                  <c:v>10.0</c:v>
                </c:pt>
                <c:pt idx="687">
                  <c:v>10.0</c:v>
                </c:pt>
                <c:pt idx="688">
                  <c:v>10.0</c:v>
                </c:pt>
                <c:pt idx="689">
                  <c:v>10.0</c:v>
                </c:pt>
                <c:pt idx="690">
                  <c:v>10.0</c:v>
                </c:pt>
                <c:pt idx="691">
                  <c:v>10.0</c:v>
                </c:pt>
                <c:pt idx="692">
                  <c:v>10.0</c:v>
                </c:pt>
                <c:pt idx="693">
                  <c:v>10.0</c:v>
                </c:pt>
                <c:pt idx="694">
                  <c:v>10.0</c:v>
                </c:pt>
                <c:pt idx="695">
                  <c:v>10.0</c:v>
                </c:pt>
                <c:pt idx="696">
                  <c:v>10.0</c:v>
                </c:pt>
                <c:pt idx="697">
                  <c:v>10.0</c:v>
                </c:pt>
                <c:pt idx="698">
                  <c:v>10.0</c:v>
                </c:pt>
                <c:pt idx="699">
                  <c:v>10.0</c:v>
                </c:pt>
                <c:pt idx="700">
                  <c:v>10.0</c:v>
                </c:pt>
                <c:pt idx="701">
                  <c:v>10.0</c:v>
                </c:pt>
                <c:pt idx="702">
                  <c:v>10.0</c:v>
                </c:pt>
                <c:pt idx="703">
                  <c:v>10.0</c:v>
                </c:pt>
                <c:pt idx="704">
                  <c:v>10.0</c:v>
                </c:pt>
                <c:pt idx="705">
                  <c:v>10.0</c:v>
                </c:pt>
                <c:pt idx="706">
                  <c:v>10.0</c:v>
                </c:pt>
                <c:pt idx="707">
                  <c:v>10.0</c:v>
                </c:pt>
                <c:pt idx="708">
                  <c:v>10.0</c:v>
                </c:pt>
                <c:pt idx="709">
                  <c:v>10.0</c:v>
                </c:pt>
                <c:pt idx="710">
                  <c:v>10.0</c:v>
                </c:pt>
                <c:pt idx="711">
                  <c:v>10.0</c:v>
                </c:pt>
                <c:pt idx="712">
                  <c:v>10.0</c:v>
                </c:pt>
                <c:pt idx="713">
                  <c:v>10.0</c:v>
                </c:pt>
                <c:pt idx="714">
                  <c:v>10.0</c:v>
                </c:pt>
                <c:pt idx="715">
                  <c:v>10.0</c:v>
                </c:pt>
                <c:pt idx="716">
                  <c:v>10.0</c:v>
                </c:pt>
                <c:pt idx="717">
                  <c:v>10.0</c:v>
                </c:pt>
                <c:pt idx="718">
                  <c:v>10.0</c:v>
                </c:pt>
                <c:pt idx="719">
                  <c:v>10.0</c:v>
                </c:pt>
                <c:pt idx="720">
                  <c:v>10.0</c:v>
                </c:pt>
                <c:pt idx="721">
                  <c:v>10.0</c:v>
                </c:pt>
                <c:pt idx="722">
                  <c:v>10.0</c:v>
                </c:pt>
                <c:pt idx="723">
                  <c:v>10.0</c:v>
                </c:pt>
                <c:pt idx="724">
                  <c:v>10.0</c:v>
                </c:pt>
                <c:pt idx="725">
                  <c:v>10.0</c:v>
                </c:pt>
                <c:pt idx="726">
                  <c:v>10.0</c:v>
                </c:pt>
                <c:pt idx="727">
                  <c:v>10.0</c:v>
                </c:pt>
                <c:pt idx="728">
                  <c:v>10.0</c:v>
                </c:pt>
                <c:pt idx="729">
                  <c:v>10.0</c:v>
                </c:pt>
                <c:pt idx="730">
                  <c:v>10.0</c:v>
                </c:pt>
                <c:pt idx="731">
                  <c:v>10.0</c:v>
                </c:pt>
                <c:pt idx="732">
                  <c:v>10.0</c:v>
                </c:pt>
                <c:pt idx="733">
                  <c:v>10.0</c:v>
                </c:pt>
                <c:pt idx="734">
                  <c:v>10.0</c:v>
                </c:pt>
                <c:pt idx="735">
                  <c:v>10.0</c:v>
                </c:pt>
                <c:pt idx="736">
                  <c:v>10.0</c:v>
                </c:pt>
                <c:pt idx="737">
                  <c:v>10.0</c:v>
                </c:pt>
                <c:pt idx="738">
                  <c:v>10.0</c:v>
                </c:pt>
                <c:pt idx="739">
                  <c:v>10.0</c:v>
                </c:pt>
                <c:pt idx="740">
                  <c:v>10.0</c:v>
                </c:pt>
                <c:pt idx="741">
                  <c:v>10.0</c:v>
                </c:pt>
                <c:pt idx="742">
                  <c:v>10.0</c:v>
                </c:pt>
                <c:pt idx="743">
                  <c:v>10.0</c:v>
                </c:pt>
                <c:pt idx="744">
                  <c:v>10.0</c:v>
                </c:pt>
                <c:pt idx="745">
                  <c:v>10.0</c:v>
                </c:pt>
                <c:pt idx="746">
                  <c:v>10.0</c:v>
                </c:pt>
                <c:pt idx="747">
                  <c:v>10.0</c:v>
                </c:pt>
                <c:pt idx="748">
                  <c:v>10.0</c:v>
                </c:pt>
                <c:pt idx="749">
                  <c:v>10.0</c:v>
                </c:pt>
                <c:pt idx="750">
                  <c:v>10.0</c:v>
                </c:pt>
                <c:pt idx="751">
                  <c:v>10.0</c:v>
                </c:pt>
                <c:pt idx="752">
                  <c:v>10.0</c:v>
                </c:pt>
                <c:pt idx="753">
                  <c:v>10.0</c:v>
                </c:pt>
                <c:pt idx="754">
                  <c:v>10.0</c:v>
                </c:pt>
                <c:pt idx="755">
                  <c:v>10.0</c:v>
                </c:pt>
                <c:pt idx="756">
                  <c:v>10.0</c:v>
                </c:pt>
                <c:pt idx="757">
                  <c:v>10.0</c:v>
                </c:pt>
                <c:pt idx="758">
                  <c:v>10.0</c:v>
                </c:pt>
                <c:pt idx="759">
                  <c:v>10.0</c:v>
                </c:pt>
                <c:pt idx="760">
                  <c:v>10.0</c:v>
                </c:pt>
                <c:pt idx="761">
                  <c:v>10.0</c:v>
                </c:pt>
                <c:pt idx="762">
                  <c:v>10.0</c:v>
                </c:pt>
                <c:pt idx="763">
                  <c:v>10.0</c:v>
                </c:pt>
                <c:pt idx="764">
                  <c:v>10.0</c:v>
                </c:pt>
                <c:pt idx="765">
                  <c:v>10.0</c:v>
                </c:pt>
                <c:pt idx="766">
                  <c:v>10.0</c:v>
                </c:pt>
                <c:pt idx="767">
                  <c:v>10.0</c:v>
                </c:pt>
                <c:pt idx="768">
                  <c:v>10.0</c:v>
                </c:pt>
                <c:pt idx="769">
                  <c:v>10.0</c:v>
                </c:pt>
                <c:pt idx="770">
                  <c:v>10.0</c:v>
                </c:pt>
                <c:pt idx="771">
                  <c:v>10.0</c:v>
                </c:pt>
                <c:pt idx="772">
                  <c:v>10.0</c:v>
                </c:pt>
                <c:pt idx="773">
                  <c:v>10.0</c:v>
                </c:pt>
                <c:pt idx="774">
                  <c:v>10.0</c:v>
                </c:pt>
                <c:pt idx="775">
                  <c:v>10.0</c:v>
                </c:pt>
                <c:pt idx="776">
                  <c:v>10.0</c:v>
                </c:pt>
                <c:pt idx="777">
                  <c:v>10.0</c:v>
                </c:pt>
                <c:pt idx="778">
                  <c:v>10.0</c:v>
                </c:pt>
                <c:pt idx="779">
                  <c:v>10.0</c:v>
                </c:pt>
                <c:pt idx="780">
                  <c:v>10.0</c:v>
                </c:pt>
                <c:pt idx="781">
                  <c:v>10.0</c:v>
                </c:pt>
                <c:pt idx="782">
                  <c:v>10.0</c:v>
                </c:pt>
                <c:pt idx="783">
                  <c:v>10.0</c:v>
                </c:pt>
                <c:pt idx="784">
                  <c:v>10.0</c:v>
                </c:pt>
                <c:pt idx="785">
                  <c:v>10.0</c:v>
                </c:pt>
                <c:pt idx="786">
                  <c:v>10.0</c:v>
                </c:pt>
                <c:pt idx="787">
                  <c:v>10.0</c:v>
                </c:pt>
                <c:pt idx="788">
                  <c:v>10.0</c:v>
                </c:pt>
                <c:pt idx="789">
                  <c:v>10.0</c:v>
                </c:pt>
                <c:pt idx="790">
                  <c:v>10.0</c:v>
                </c:pt>
                <c:pt idx="791">
                  <c:v>9.75</c:v>
                </c:pt>
                <c:pt idx="792">
                  <c:v>9.75</c:v>
                </c:pt>
                <c:pt idx="793">
                  <c:v>9.75</c:v>
                </c:pt>
                <c:pt idx="794">
                  <c:v>9.75</c:v>
                </c:pt>
                <c:pt idx="795">
                  <c:v>9.75</c:v>
                </c:pt>
                <c:pt idx="796">
                  <c:v>9.75</c:v>
                </c:pt>
                <c:pt idx="797">
                  <c:v>9.75</c:v>
                </c:pt>
                <c:pt idx="798">
                  <c:v>9.75</c:v>
                </c:pt>
                <c:pt idx="799">
                  <c:v>9.75</c:v>
                </c:pt>
                <c:pt idx="800">
                  <c:v>9.75</c:v>
                </c:pt>
                <c:pt idx="801">
                  <c:v>9.75</c:v>
                </c:pt>
                <c:pt idx="802">
                  <c:v>9.75</c:v>
                </c:pt>
                <c:pt idx="803">
                  <c:v>9.75</c:v>
                </c:pt>
                <c:pt idx="804">
                  <c:v>9.75</c:v>
                </c:pt>
                <c:pt idx="805">
                  <c:v>9.75</c:v>
                </c:pt>
                <c:pt idx="806">
                  <c:v>9.75</c:v>
                </c:pt>
                <c:pt idx="807">
                  <c:v>9.75</c:v>
                </c:pt>
                <c:pt idx="808">
                  <c:v>9.75</c:v>
                </c:pt>
                <c:pt idx="809">
                  <c:v>9.75</c:v>
                </c:pt>
                <c:pt idx="810">
                  <c:v>9.75</c:v>
                </c:pt>
                <c:pt idx="811">
                  <c:v>9.75</c:v>
                </c:pt>
                <c:pt idx="812">
                  <c:v>9.75</c:v>
                </c:pt>
                <c:pt idx="813">
                  <c:v>9.75</c:v>
                </c:pt>
                <c:pt idx="814">
                  <c:v>9.75</c:v>
                </c:pt>
                <c:pt idx="815">
                  <c:v>9.75</c:v>
                </c:pt>
                <c:pt idx="816">
                  <c:v>9.75</c:v>
                </c:pt>
                <c:pt idx="817">
                  <c:v>9.25</c:v>
                </c:pt>
                <c:pt idx="818">
                  <c:v>9.25</c:v>
                </c:pt>
                <c:pt idx="819">
                  <c:v>9.25</c:v>
                </c:pt>
                <c:pt idx="820">
                  <c:v>9.25</c:v>
                </c:pt>
                <c:pt idx="821">
                  <c:v>9.25</c:v>
                </c:pt>
                <c:pt idx="822">
                  <c:v>9.25</c:v>
                </c:pt>
                <c:pt idx="823">
                  <c:v>9.25</c:v>
                </c:pt>
                <c:pt idx="824">
                  <c:v>9.25</c:v>
                </c:pt>
                <c:pt idx="825">
                  <c:v>9.25</c:v>
                </c:pt>
                <c:pt idx="826">
                  <c:v>9.25</c:v>
                </c:pt>
                <c:pt idx="827">
                  <c:v>9.25</c:v>
                </c:pt>
                <c:pt idx="828">
                  <c:v>9.25</c:v>
                </c:pt>
                <c:pt idx="829">
                  <c:v>9.25</c:v>
                </c:pt>
                <c:pt idx="830">
                  <c:v>9.25</c:v>
                </c:pt>
                <c:pt idx="831">
                  <c:v>9.25</c:v>
                </c:pt>
                <c:pt idx="832">
                  <c:v>9.25</c:v>
                </c:pt>
                <c:pt idx="833">
                  <c:v>9.25</c:v>
                </c:pt>
                <c:pt idx="834">
                  <c:v>9.25</c:v>
                </c:pt>
                <c:pt idx="835">
                  <c:v>9.25</c:v>
                </c:pt>
                <c:pt idx="836">
                  <c:v>9.25</c:v>
                </c:pt>
                <c:pt idx="837">
                  <c:v>9.25</c:v>
                </c:pt>
                <c:pt idx="838">
                  <c:v>9.25</c:v>
                </c:pt>
                <c:pt idx="839">
                  <c:v>9.25</c:v>
                </c:pt>
                <c:pt idx="840">
                  <c:v>9.25</c:v>
                </c:pt>
                <c:pt idx="841">
                  <c:v>9.25</c:v>
                </c:pt>
                <c:pt idx="842">
                  <c:v>9.25</c:v>
                </c:pt>
                <c:pt idx="843">
                  <c:v>9.25</c:v>
                </c:pt>
                <c:pt idx="844">
                  <c:v>9.25</c:v>
                </c:pt>
                <c:pt idx="845">
                  <c:v>9.25</c:v>
                </c:pt>
                <c:pt idx="846">
                  <c:v>9.25</c:v>
                </c:pt>
                <c:pt idx="847">
                  <c:v>9.0</c:v>
                </c:pt>
                <c:pt idx="848">
                  <c:v>9.0</c:v>
                </c:pt>
                <c:pt idx="849">
                  <c:v>9.0</c:v>
                </c:pt>
                <c:pt idx="850">
                  <c:v>9.0</c:v>
                </c:pt>
                <c:pt idx="851">
                  <c:v>9.0</c:v>
                </c:pt>
                <c:pt idx="852">
                  <c:v>9.0</c:v>
                </c:pt>
                <c:pt idx="853">
                  <c:v>9.0</c:v>
                </c:pt>
                <c:pt idx="854">
                  <c:v>9.0</c:v>
                </c:pt>
                <c:pt idx="855">
                  <c:v>9.0</c:v>
                </c:pt>
                <c:pt idx="856">
                  <c:v>9.0</c:v>
                </c:pt>
                <c:pt idx="857">
                  <c:v>9.0</c:v>
                </c:pt>
                <c:pt idx="858">
                  <c:v>9.0</c:v>
                </c:pt>
                <c:pt idx="859">
                  <c:v>9.0</c:v>
                </c:pt>
                <c:pt idx="860">
                  <c:v>9.0</c:v>
                </c:pt>
                <c:pt idx="861">
                  <c:v>9.0</c:v>
                </c:pt>
                <c:pt idx="862">
                  <c:v>9.0</c:v>
                </c:pt>
                <c:pt idx="863">
                  <c:v>9.0</c:v>
                </c:pt>
                <c:pt idx="864">
                  <c:v>9.0</c:v>
                </c:pt>
                <c:pt idx="865">
                  <c:v>9.0</c:v>
                </c:pt>
                <c:pt idx="866">
                  <c:v>9.0</c:v>
                </c:pt>
                <c:pt idx="867">
                  <c:v>9.0</c:v>
                </c:pt>
                <c:pt idx="868">
                  <c:v>9.0</c:v>
                </c:pt>
                <c:pt idx="869">
                  <c:v>9.0</c:v>
                </c:pt>
                <c:pt idx="870">
                  <c:v>9.0</c:v>
                </c:pt>
                <c:pt idx="871">
                  <c:v>9.0</c:v>
                </c:pt>
                <c:pt idx="872">
                  <c:v>9.0</c:v>
                </c:pt>
                <c:pt idx="873">
                  <c:v>9.0</c:v>
                </c:pt>
                <c:pt idx="874">
                  <c:v>9.0</c:v>
                </c:pt>
                <c:pt idx="875">
                  <c:v>9.0</c:v>
                </c:pt>
                <c:pt idx="876">
                  <c:v>9.0</c:v>
                </c:pt>
                <c:pt idx="877">
                  <c:v>9.0</c:v>
                </c:pt>
                <c:pt idx="878">
                  <c:v>9.0</c:v>
                </c:pt>
                <c:pt idx="879">
                  <c:v>9.0</c:v>
                </c:pt>
                <c:pt idx="880">
                  <c:v>9.0</c:v>
                </c:pt>
                <c:pt idx="881">
                  <c:v>9.0</c:v>
                </c:pt>
                <c:pt idx="882">
                  <c:v>9.0</c:v>
                </c:pt>
                <c:pt idx="883">
                  <c:v>9.0</c:v>
                </c:pt>
                <c:pt idx="884">
                  <c:v>9.0</c:v>
                </c:pt>
                <c:pt idx="885">
                  <c:v>9.0</c:v>
                </c:pt>
                <c:pt idx="886">
                  <c:v>9.0</c:v>
                </c:pt>
                <c:pt idx="887">
                  <c:v>9.0</c:v>
                </c:pt>
                <c:pt idx="888">
                  <c:v>9.0</c:v>
                </c:pt>
                <c:pt idx="889">
                  <c:v>9.0</c:v>
                </c:pt>
                <c:pt idx="890">
                  <c:v>9.0</c:v>
                </c:pt>
                <c:pt idx="891">
                  <c:v>9.0</c:v>
                </c:pt>
                <c:pt idx="892">
                  <c:v>9.0</c:v>
                </c:pt>
                <c:pt idx="893">
                  <c:v>9.0</c:v>
                </c:pt>
                <c:pt idx="894">
                  <c:v>9.0</c:v>
                </c:pt>
                <c:pt idx="895">
                  <c:v>9.0</c:v>
                </c:pt>
                <c:pt idx="896">
                  <c:v>9.0</c:v>
                </c:pt>
                <c:pt idx="897">
                  <c:v>9.0</c:v>
                </c:pt>
                <c:pt idx="898">
                  <c:v>9.0</c:v>
                </c:pt>
                <c:pt idx="899">
                  <c:v>9.0</c:v>
                </c:pt>
                <c:pt idx="900">
                  <c:v>9.0</c:v>
                </c:pt>
                <c:pt idx="901">
                  <c:v>9.0</c:v>
                </c:pt>
                <c:pt idx="902">
                  <c:v>9.0</c:v>
                </c:pt>
                <c:pt idx="903">
                  <c:v>9.0</c:v>
                </c:pt>
                <c:pt idx="904">
                  <c:v>9.0</c:v>
                </c:pt>
                <c:pt idx="905">
                  <c:v>9.0</c:v>
                </c:pt>
                <c:pt idx="906">
                  <c:v>9.0</c:v>
                </c:pt>
                <c:pt idx="907">
                  <c:v>9.0</c:v>
                </c:pt>
                <c:pt idx="908">
                  <c:v>9.0</c:v>
                </c:pt>
                <c:pt idx="909">
                  <c:v>9.0</c:v>
                </c:pt>
                <c:pt idx="910">
                  <c:v>9.0</c:v>
                </c:pt>
                <c:pt idx="911">
                  <c:v>9.0</c:v>
                </c:pt>
                <c:pt idx="912">
                  <c:v>8.5</c:v>
                </c:pt>
                <c:pt idx="913">
                  <c:v>8.5</c:v>
                </c:pt>
                <c:pt idx="914">
                  <c:v>8.5</c:v>
                </c:pt>
                <c:pt idx="915">
                  <c:v>8.5</c:v>
                </c:pt>
                <c:pt idx="916">
                  <c:v>8.5</c:v>
                </c:pt>
                <c:pt idx="917">
                  <c:v>8.5</c:v>
                </c:pt>
                <c:pt idx="918">
                  <c:v>8.5</c:v>
                </c:pt>
                <c:pt idx="919">
                  <c:v>8.5</c:v>
                </c:pt>
                <c:pt idx="920">
                  <c:v>8.5</c:v>
                </c:pt>
                <c:pt idx="921">
                  <c:v>8.5</c:v>
                </c:pt>
                <c:pt idx="922">
                  <c:v>8.5</c:v>
                </c:pt>
                <c:pt idx="923">
                  <c:v>8.5</c:v>
                </c:pt>
                <c:pt idx="924">
                  <c:v>8.5</c:v>
                </c:pt>
                <c:pt idx="925">
                  <c:v>8.5</c:v>
                </c:pt>
                <c:pt idx="926">
                  <c:v>8.5</c:v>
                </c:pt>
                <c:pt idx="927">
                  <c:v>8.5</c:v>
                </c:pt>
                <c:pt idx="928">
                  <c:v>8.5</c:v>
                </c:pt>
                <c:pt idx="929">
                  <c:v>8.5</c:v>
                </c:pt>
                <c:pt idx="930">
                  <c:v>8.5</c:v>
                </c:pt>
                <c:pt idx="931">
                  <c:v>8.5</c:v>
                </c:pt>
                <c:pt idx="932">
                  <c:v>8.5</c:v>
                </c:pt>
                <c:pt idx="933">
                  <c:v>8.5</c:v>
                </c:pt>
                <c:pt idx="934">
                  <c:v>8.5</c:v>
                </c:pt>
                <c:pt idx="935">
                  <c:v>8.5</c:v>
                </c:pt>
                <c:pt idx="936">
                  <c:v>8.5</c:v>
                </c:pt>
                <c:pt idx="937">
                  <c:v>8.5</c:v>
                </c:pt>
                <c:pt idx="938">
                  <c:v>8.5</c:v>
                </c:pt>
                <c:pt idx="939">
                  <c:v>8.5</c:v>
                </c:pt>
                <c:pt idx="940">
                  <c:v>8.5</c:v>
                </c:pt>
                <c:pt idx="941">
                  <c:v>8.5</c:v>
                </c:pt>
                <c:pt idx="942">
                  <c:v>8.25</c:v>
                </c:pt>
                <c:pt idx="943">
                  <c:v>8.25</c:v>
                </c:pt>
                <c:pt idx="944">
                  <c:v>8.25</c:v>
                </c:pt>
                <c:pt idx="945">
                  <c:v>8.25</c:v>
                </c:pt>
                <c:pt idx="946">
                  <c:v>8.25</c:v>
                </c:pt>
                <c:pt idx="947">
                  <c:v>8.25</c:v>
                </c:pt>
                <c:pt idx="948">
                  <c:v>8.25</c:v>
                </c:pt>
                <c:pt idx="949">
                  <c:v>8.25</c:v>
                </c:pt>
                <c:pt idx="950">
                  <c:v>8.25</c:v>
                </c:pt>
                <c:pt idx="951">
                  <c:v>8.25</c:v>
                </c:pt>
                <c:pt idx="952">
                  <c:v>8.25</c:v>
                </c:pt>
                <c:pt idx="953">
                  <c:v>8.25</c:v>
                </c:pt>
                <c:pt idx="954">
                  <c:v>8.25</c:v>
                </c:pt>
                <c:pt idx="955">
                  <c:v>8.25</c:v>
                </c:pt>
                <c:pt idx="956">
                  <c:v>8.25</c:v>
                </c:pt>
                <c:pt idx="957">
                  <c:v>8.25</c:v>
                </c:pt>
                <c:pt idx="958">
                  <c:v>8.25</c:v>
                </c:pt>
                <c:pt idx="959">
                  <c:v>8.25</c:v>
                </c:pt>
                <c:pt idx="960">
                  <c:v>8.25</c:v>
                </c:pt>
                <c:pt idx="961">
                  <c:v>8.25</c:v>
                </c:pt>
                <c:pt idx="962">
                  <c:v>8.25</c:v>
                </c:pt>
                <c:pt idx="963">
                  <c:v>8.25</c:v>
                </c:pt>
                <c:pt idx="964">
                  <c:v>8.25</c:v>
                </c:pt>
                <c:pt idx="965">
                  <c:v>8.25</c:v>
                </c:pt>
                <c:pt idx="966">
                  <c:v>8.25</c:v>
                </c:pt>
                <c:pt idx="967">
                  <c:v>8.25</c:v>
                </c:pt>
                <c:pt idx="968">
                  <c:v>8.25</c:v>
                </c:pt>
                <c:pt idx="969">
                  <c:v>8.25</c:v>
                </c:pt>
                <c:pt idx="970">
                  <c:v>8.25</c:v>
                </c:pt>
                <c:pt idx="971">
                  <c:v>8.25</c:v>
                </c:pt>
                <c:pt idx="972">
                  <c:v>8.25</c:v>
                </c:pt>
                <c:pt idx="973">
                  <c:v>8.25</c:v>
                </c:pt>
                <c:pt idx="974">
                  <c:v>8.25</c:v>
                </c:pt>
                <c:pt idx="975">
                  <c:v>8.25</c:v>
                </c:pt>
                <c:pt idx="976">
                  <c:v>7.75</c:v>
                </c:pt>
                <c:pt idx="977">
                  <c:v>7.75</c:v>
                </c:pt>
                <c:pt idx="978">
                  <c:v>7.75</c:v>
                </c:pt>
                <c:pt idx="979">
                  <c:v>7.75</c:v>
                </c:pt>
                <c:pt idx="980">
                  <c:v>7.75</c:v>
                </c:pt>
                <c:pt idx="981">
                  <c:v>7.75</c:v>
                </c:pt>
                <c:pt idx="982">
                  <c:v>7.75</c:v>
                </c:pt>
                <c:pt idx="983">
                  <c:v>7.75</c:v>
                </c:pt>
                <c:pt idx="984">
                  <c:v>7.75</c:v>
                </c:pt>
                <c:pt idx="985">
                  <c:v>7.75</c:v>
                </c:pt>
                <c:pt idx="986">
                  <c:v>7.75</c:v>
                </c:pt>
                <c:pt idx="987">
                  <c:v>7.75</c:v>
                </c:pt>
                <c:pt idx="988">
                  <c:v>7.75</c:v>
                </c:pt>
                <c:pt idx="989">
                  <c:v>7.75</c:v>
                </c:pt>
                <c:pt idx="990">
                  <c:v>7.75</c:v>
                </c:pt>
                <c:pt idx="991">
                  <c:v>7.75</c:v>
                </c:pt>
                <c:pt idx="992">
                  <c:v>7.75</c:v>
                </c:pt>
                <c:pt idx="993">
                  <c:v>7.75</c:v>
                </c:pt>
                <c:pt idx="994">
                  <c:v>7.75</c:v>
                </c:pt>
                <c:pt idx="995">
                  <c:v>7.75</c:v>
                </c:pt>
                <c:pt idx="996">
                  <c:v>7.75</c:v>
                </c:pt>
                <c:pt idx="997">
                  <c:v>7.75</c:v>
                </c:pt>
                <c:pt idx="998">
                  <c:v>7.75</c:v>
                </c:pt>
                <c:pt idx="999">
                  <c:v>7.75</c:v>
                </c:pt>
                <c:pt idx="1000">
                  <c:v>7.75</c:v>
                </c:pt>
                <c:pt idx="1001">
                  <c:v>7.75</c:v>
                </c:pt>
                <c:pt idx="1002">
                  <c:v>7.75</c:v>
                </c:pt>
                <c:pt idx="1003">
                  <c:v>7.75</c:v>
                </c:pt>
                <c:pt idx="1004">
                  <c:v>7.75</c:v>
                </c:pt>
                <c:pt idx="1005">
                  <c:v>7.75</c:v>
                </c:pt>
                <c:pt idx="1006">
                  <c:v>7.75</c:v>
                </c:pt>
                <c:pt idx="1007">
                  <c:v>7.75</c:v>
                </c:pt>
                <c:pt idx="1008">
                  <c:v>7.75</c:v>
                </c:pt>
                <c:pt idx="1009">
                  <c:v>7.5</c:v>
                </c:pt>
                <c:pt idx="1010">
                  <c:v>7.5</c:v>
                </c:pt>
                <c:pt idx="1011">
                  <c:v>7.5</c:v>
                </c:pt>
                <c:pt idx="1012">
                  <c:v>7.5</c:v>
                </c:pt>
                <c:pt idx="1013">
                  <c:v>7.5</c:v>
                </c:pt>
                <c:pt idx="1014">
                  <c:v>7.5</c:v>
                </c:pt>
                <c:pt idx="1015">
                  <c:v>7.5</c:v>
                </c:pt>
                <c:pt idx="1016">
                  <c:v>7.5</c:v>
                </c:pt>
                <c:pt idx="1017">
                  <c:v>7.5</c:v>
                </c:pt>
                <c:pt idx="1018">
                  <c:v>7.5</c:v>
                </c:pt>
                <c:pt idx="1019">
                  <c:v>7.5</c:v>
                </c:pt>
                <c:pt idx="1020">
                  <c:v>7.5</c:v>
                </c:pt>
                <c:pt idx="1021">
                  <c:v>7.5</c:v>
                </c:pt>
                <c:pt idx="1022">
                  <c:v>7.5</c:v>
                </c:pt>
                <c:pt idx="1023">
                  <c:v>7.5</c:v>
                </c:pt>
                <c:pt idx="1024">
                  <c:v>7.5</c:v>
                </c:pt>
                <c:pt idx="1025">
                  <c:v>7.5</c:v>
                </c:pt>
                <c:pt idx="1026">
                  <c:v>7.5</c:v>
                </c:pt>
                <c:pt idx="1027">
                  <c:v>7.5</c:v>
                </c:pt>
                <c:pt idx="1028">
                  <c:v>7.5</c:v>
                </c:pt>
                <c:pt idx="1029">
                  <c:v>7.5</c:v>
                </c:pt>
                <c:pt idx="1030">
                  <c:v>7.5</c:v>
                </c:pt>
                <c:pt idx="1031">
                  <c:v>7.5</c:v>
                </c:pt>
                <c:pt idx="1032">
                  <c:v>7.5</c:v>
                </c:pt>
                <c:pt idx="1033">
                  <c:v>7.5</c:v>
                </c:pt>
                <c:pt idx="1034">
                  <c:v>7.5</c:v>
                </c:pt>
                <c:pt idx="1035">
                  <c:v>7.5</c:v>
                </c:pt>
                <c:pt idx="1036">
                  <c:v>7.249999999999999</c:v>
                </c:pt>
                <c:pt idx="1037">
                  <c:v>7.249999999999999</c:v>
                </c:pt>
                <c:pt idx="1038">
                  <c:v>7.249999999999999</c:v>
                </c:pt>
                <c:pt idx="1039">
                  <c:v>7.249999999999999</c:v>
                </c:pt>
                <c:pt idx="1040">
                  <c:v>7.249999999999999</c:v>
                </c:pt>
                <c:pt idx="1041">
                  <c:v>7.249999999999999</c:v>
                </c:pt>
                <c:pt idx="1042">
                  <c:v>7.249999999999999</c:v>
                </c:pt>
                <c:pt idx="1043">
                  <c:v>7.249999999999999</c:v>
                </c:pt>
                <c:pt idx="1044">
                  <c:v>7.249999999999999</c:v>
                </c:pt>
                <c:pt idx="1045">
                  <c:v>7.249999999999999</c:v>
                </c:pt>
                <c:pt idx="1046">
                  <c:v>7.249999999999999</c:v>
                </c:pt>
                <c:pt idx="1047">
                  <c:v>7.249999999999999</c:v>
                </c:pt>
                <c:pt idx="1048">
                  <c:v>7.249999999999999</c:v>
                </c:pt>
                <c:pt idx="1049">
                  <c:v>7.249999999999999</c:v>
                </c:pt>
                <c:pt idx="1050">
                  <c:v>7.249999999999999</c:v>
                </c:pt>
                <c:pt idx="1051">
                  <c:v>7.249999999999999</c:v>
                </c:pt>
                <c:pt idx="1052">
                  <c:v>7.249999999999999</c:v>
                </c:pt>
                <c:pt idx="1053">
                  <c:v>7.249999999999999</c:v>
                </c:pt>
                <c:pt idx="1054">
                  <c:v>7.249999999999999</c:v>
                </c:pt>
                <c:pt idx="1055">
                  <c:v>7.249999999999999</c:v>
                </c:pt>
                <c:pt idx="1056">
                  <c:v>7.249999999999999</c:v>
                </c:pt>
                <c:pt idx="1057">
                  <c:v>7.249999999999999</c:v>
                </c:pt>
                <c:pt idx="1058">
                  <c:v>7.249999999999999</c:v>
                </c:pt>
                <c:pt idx="1059">
                  <c:v>7.249999999999999</c:v>
                </c:pt>
                <c:pt idx="1060">
                  <c:v>7.249999999999999</c:v>
                </c:pt>
                <c:pt idx="1061">
                  <c:v>7.249999999999999</c:v>
                </c:pt>
                <c:pt idx="1062">
                  <c:v>7.249999999999999</c:v>
                </c:pt>
                <c:pt idx="1063">
                  <c:v>7.249999999999999</c:v>
                </c:pt>
                <c:pt idx="1064">
                  <c:v>7.249999999999999</c:v>
                </c:pt>
                <c:pt idx="1065">
                  <c:v>7.249999999999999</c:v>
                </c:pt>
                <c:pt idx="1066">
                  <c:v>7.249999999999999</c:v>
                </c:pt>
                <c:pt idx="1067">
                  <c:v>7.249999999999999</c:v>
                </c:pt>
                <c:pt idx="1068">
                  <c:v>7.249999999999999</c:v>
                </c:pt>
                <c:pt idx="1069">
                  <c:v>7.249999999999999</c:v>
                </c:pt>
                <c:pt idx="1070">
                  <c:v>7.249999999999999</c:v>
                </c:pt>
                <c:pt idx="1071">
                  <c:v>7.249999999999999</c:v>
                </c:pt>
                <c:pt idx="1072">
                  <c:v>7.249999999999999</c:v>
                </c:pt>
                <c:pt idx="1073">
                  <c:v>7.249999999999999</c:v>
                </c:pt>
                <c:pt idx="1074">
                  <c:v>7.249999999999999</c:v>
                </c:pt>
                <c:pt idx="1075">
                  <c:v>7.249999999999999</c:v>
                </c:pt>
                <c:pt idx="1076">
                  <c:v>7.249999999999999</c:v>
                </c:pt>
                <c:pt idx="1077">
                  <c:v>7.249999999999999</c:v>
                </c:pt>
                <c:pt idx="1078">
                  <c:v>7.249999999999999</c:v>
                </c:pt>
                <c:pt idx="1079">
                  <c:v>7.249999999999999</c:v>
                </c:pt>
                <c:pt idx="1080">
                  <c:v>7.249999999999999</c:v>
                </c:pt>
                <c:pt idx="1081">
                  <c:v>7.249999999999999</c:v>
                </c:pt>
                <c:pt idx="1082">
                  <c:v>7.249999999999999</c:v>
                </c:pt>
                <c:pt idx="1083">
                  <c:v>7.249999999999999</c:v>
                </c:pt>
                <c:pt idx="1084">
                  <c:v>7.249999999999999</c:v>
                </c:pt>
                <c:pt idx="1085">
                  <c:v>7.249999999999999</c:v>
                </c:pt>
                <c:pt idx="1086">
                  <c:v>7.249999999999999</c:v>
                </c:pt>
                <c:pt idx="1087">
                  <c:v>7.249999999999999</c:v>
                </c:pt>
                <c:pt idx="1088">
                  <c:v>7.249999999999999</c:v>
                </c:pt>
                <c:pt idx="1089">
                  <c:v>7.249999999999999</c:v>
                </c:pt>
                <c:pt idx="1090">
                  <c:v>7.249999999999999</c:v>
                </c:pt>
                <c:pt idx="1091">
                  <c:v>7.249999999999999</c:v>
                </c:pt>
                <c:pt idx="1092">
                  <c:v>7.249999999999999</c:v>
                </c:pt>
                <c:pt idx="1093">
                  <c:v>7.249999999999999</c:v>
                </c:pt>
                <c:pt idx="1094">
                  <c:v>7.249999999999999</c:v>
                </c:pt>
                <c:pt idx="1095">
                  <c:v>7.249999999999999</c:v>
                </c:pt>
                <c:pt idx="1096">
                  <c:v>7.249999999999999</c:v>
                </c:pt>
                <c:pt idx="1097">
                  <c:v>7.249999999999999</c:v>
                </c:pt>
                <c:pt idx="1098">
                  <c:v>7.249999999999999</c:v>
                </c:pt>
                <c:pt idx="1099">
                  <c:v>7.249999999999999</c:v>
                </c:pt>
                <c:pt idx="1100">
                  <c:v>7.249999999999999</c:v>
                </c:pt>
                <c:pt idx="1101">
                  <c:v>7.249999999999999</c:v>
                </c:pt>
                <c:pt idx="1102">
                  <c:v>7.249999999999999</c:v>
                </c:pt>
                <c:pt idx="1103">
                  <c:v>7.249999999999999</c:v>
                </c:pt>
                <c:pt idx="1104">
                  <c:v>7.249999999999999</c:v>
                </c:pt>
                <c:pt idx="1105">
                  <c:v>7.249999999999999</c:v>
                </c:pt>
                <c:pt idx="1106">
                  <c:v>7.249999999999999</c:v>
                </c:pt>
                <c:pt idx="1107">
                  <c:v>7.249999999999999</c:v>
                </c:pt>
                <c:pt idx="1108">
                  <c:v>7.249999999999999</c:v>
                </c:pt>
                <c:pt idx="1109">
                  <c:v>7.249999999999999</c:v>
                </c:pt>
                <c:pt idx="1110">
                  <c:v>7.249999999999999</c:v>
                </c:pt>
                <c:pt idx="1111">
                  <c:v>7.249999999999999</c:v>
                </c:pt>
                <c:pt idx="1112">
                  <c:v>7.249999999999999</c:v>
                </c:pt>
                <c:pt idx="1113">
                  <c:v>7.249999999999999</c:v>
                </c:pt>
                <c:pt idx="1114">
                  <c:v>7.249999999999999</c:v>
                </c:pt>
                <c:pt idx="1115">
                  <c:v>7.249999999999999</c:v>
                </c:pt>
                <c:pt idx="1116">
                  <c:v>7.249999999999999</c:v>
                </c:pt>
                <c:pt idx="1117">
                  <c:v>7.249999999999999</c:v>
                </c:pt>
                <c:pt idx="1118">
                  <c:v>7.249999999999999</c:v>
                </c:pt>
                <c:pt idx="1119">
                  <c:v>7.249999999999999</c:v>
                </c:pt>
                <c:pt idx="1120">
                  <c:v>7.249999999999999</c:v>
                </c:pt>
                <c:pt idx="1121">
                  <c:v>7.249999999999999</c:v>
                </c:pt>
                <c:pt idx="1122">
                  <c:v>7.249999999999999</c:v>
                </c:pt>
                <c:pt idx="1123">
                  <c:v>7.249999999999999</c:v>
                </c:pt>
                <c:pt idx="1124">
                  <c:v>7.249999999999999</c:v>
                </c:pt>
                <c:pt idx="1125">
                  <c:v>7.249999999999999</c:v>
                </c:pt>
                <c:pt idx="1126">
                  <c:v>7.249999999999999</c:v>
                </c:pt>
                <c:pt idx="1127">
                  <c:v>7.249999999999999</c:v>
                </c:pt>
                <c:pt idx="1128">
                  <c:v>7.249999999999999</c:v>
                </c:pt>
                <c:pt idx="1129">
                  <c:v>7.249999999999999</c:v>
                </c:pt>
                <c:pt idx="1130">
                  <c:v>7.249999999999999</c:v>
                </c:pt>
                <c:pt idx="1131">
                  <c:v>7.249999999999999</c:v>
                </c:pt>
                <c:pt idx="1132">
                  <c:v>7.249999999999999</c:v>
                </c:pt>
                <c:pt idx="1133">
                  <c:v>7.249999999999999</c:v>
                </c:pt>
                <c:pt idx="1134">
                  <c:v>7.249999999999999</c:v>
                </c:pt>
                <c:pt idx="1135">
                  <c:v>7.249999999999999</c:v>
                </c:pt>
                <c:pt idx="1136">
                  <c:v>7.249999999999999</c:v>
                </c:pt>
                <c:pt idx="1137">
                  <c:v>7.249999999999999</c:v>
                </c:pt>
                <c:pt idx="1138">
                  <c:v>7.249999999999999</c:v>
                </c:pt>
                <c:pt idx="1139">
                  <c:v>7.249999999999999</c:v>
                </c:pt>
                <c:pt idx="1140">
                  <c:v>7.249999999999999</c:v>
                </c:pt>
                <c:pt idx="1141">
                  <c:v>7.249999999999999</c:v>
                </c:pt>
                <c:pt idx="1142">
                  <c:v>7.249999999999999</c:v>
                </c:pt>
                <c:pt idx="1143">
                  <c:v>7.249999999999999</c:v>
                </c:pt>
                <c:pt idx="1144">
                  <c:v>7.249999999999999</c:v>
                </c:pt>
                <c:pt idx="1145">
                  <c:v>7.249999999999999</c:v>
                </c:pt>
                <c:pt idx="1146">
                  <c:v>7.249999999999999</c:v>
                </c:pt>
                <c:pt idx="1147">
                  <c:v>7.249999999999999</c:v>
                </c:pt>
                <c:pt idx="1148">
                  <c:v>7.249999999999999</c:v>
                </c:pt>
                <c:pt idx="1149">
                  <c:v>7.249999999999999</c:v>
                </c:pt>
                <c:pt idx="1150">
                  <c:v>7.249999999999999</c:v>
                </c:pt>
                <c:pt idx="1151">
                  <c:v>7.249999999999999</c:v>
                </c:pt>
                <c:pt idx="1152">
                  <c:v>7.249999999999999</c:v>
                </c:pt>
                <c:pt idx="1153">
                  <c:v>7.249999999999999</c:v>
                </c:pt>
                <c:pt idx="1154">
                  <c:v>7.249999999999999</c:v>
                </c:pt>
                <c:pt idx="1155">
                  <c:v>7.249999999999999</c:v>
                </c:pt>
                <c:pt idx="1156">
                  <c:v>7.249999999999999</c:v>
                </c:pt>
                <c:pt idx="1157">
                  <c:v>7.5</c:v>
                </c:pt>
                <c:pt idx="1158">
                  <c:v>7.5</c:v>
                </c:pt>
                <c:pt idx="1159">
                  <c:v>7.5</c:v>
                </c:pt>
                <c:pt idx="1160">
                  <c:v>7.5</c:v>
                </c:pt>
                <c:pt idx="1161">
                  <c:v>7.5</c:v>
                </c:pt>
                <c:pt idx="1162">
                  <c:v>7.5</c:v>
                </c:pt>
                <c:pt idx="1163">
                  <c:v>7.5</c:v>
                </c:pt>
                <c:pt idx="1164">
                  <c:v>7.5</c:v>
                </c:pt>
                <c:pt idx="1165">
                  <c:v>7.5</c:v>
                </c:pt>
                <c:pt idx="1166">
                  <c:v>7.5</c:v>
                </c:pt>
                <c:pt idx="1167">
                  <c:v>7.5</c:v>
                </c:pt>
                <c:pt idx="1168">
                  <c:v>7.5</c:v>
                </c:pt>
                <c:pt idx="1169">
                  <c:v>7.5</c:v>
                </c:pt>
                <c:pt idx="1170">
                  <c:v>7.5</c:v>
                </c:pt>
                <c:pt idx="1171">
                  <c:v>7.5</c:v>
                </c:pt>
                <c:pt idx="1172">
                  <c:v>7.5</c:v>
                </c:pt>
                <c:pt idx="1173">
                  <c:v>7.5</c:v>
                </c:pt>
                <c:pt idx="1174">
                  <c:v>7.5</c:v>
                </c:pt>
                <c:pt idx="1175">
                  <c:v>7.5</c:v>
                </c:pt>
                <c:pt idx="1176">
                  <c:v>7.5</c:v>
                </c:pt>
                <c:pt idx="1177">
                  <c:v>7.5</c:v>
                </c:pt>
                <c:pt idx="1178">
                  <c:v>7.5</c:v>
                </c:pt>
                <c:pt idx="1179">
                  <c:v>7.5</c:v>
                </c:pt>
                <c:pt idx="1180">
                  <c:v>7.5</c:v>
                </c:pt>
                <c:pt idx="1181">
                  <c:v>7.5</c:v>
                </c:pt>
                <c:pt idx="1182">
                  <c:v>7.5</c:v>
                </c:pt>
                <c:pt idx="1183">
                  <c:v>7.5</c:v>
                </c:pt>
                <c:pt idx="1184">
                  <c:v>7.5</c:v>
                </c:pt>
                <c:pt idx="1185">
                  <c:v>7.5</c:v>
                </c:pt>
                <c:pt idx="1186">
                  <c:v>7.5</c:v>
                </c:pt>
                <c:pt idx="1187">
                  <c:v>7.5</c:v>
                </c:pt>
                <c:pt idx="1188">
                  <c:v>7.5</c:v>
                </c:pt>
                <c:pt idx="1189">
                  <c:v>7.5</c:v>
                </c:pt>
                <c:pt idx="1190">
                  <c:v>7.5</c:v>
                </c:pt>
                <c:pt idx="1191">
                  <c:v>7.5</c:v>
                </c:pt>
                <c:pt idx="1192">
                  <c:v>7.5</c:v>
                </c:pt>
                <c:pt idx="1193">
                  <c:v>7.5</c:v>
                </c:pt>
                <c:pt idx="1194">
                  <c:v>7.5</c:v>
                </c:pt>
                <c:pt idx="1195">
                  <c:v>7.5</c:v>
                </c:pt>
                <c:pt idx="1196">
                  <c:v>7.5</c:v>
                </c:pt>
                <c:pt idx="1197">
                  <c:v>7.5</c:v>
                </c:pt>
                <c:pt idx="1198">
                  <c:v>7.5</c:v>
                </c:pt>
                <c:pt idx="1199">
                  <c:v>7.5</c:v>
                </c:pt>
                <c:pt idx="1200">
                  <c:v>7.5</c:v>
                </c:pt>
                <c:pt idx="1201">
                  <c:v>7.5</c:v>
                </c:pt>
                <c:pt idx="1202">
                  <c:v>7.5</c:v>
                </c:pt>
                <c:pt idx="1203">
                  <c:v>7.5</c:v>
                </c:pt>
                <c:pt idx="1204">
                  <c:v>7.5</c:v>
                </c:pt>
                <c:pt idx="1205">
                  <c:v>7.5</c:v>
                </c:pt>
                <c:pt idx="1206">
                  <c:v>7.5</c:v>
                </c:pt>
                <c:pt idx="1207">
                  <c:v>7.5</c:v>
                </c:pt>
                <c:pt idx="1208">
                  <c:v>7.5</c:v>
                </c:pt>
                <c:pt idx="1209">
                  <c:v>7.5</c:v>
                </c:pt>
                <c:pt idx="1210">
                  <c:v>7.5</c:v>
                </c:pt>
                <c:pt idx="1211">
                  <c:v>7.5</c:v>
                </c:pt>
                <c:pt idx="1212">
                  <c:v>7.5</c:v>
                </c:pt>
                <c:pt idx="1213">
                  <c:v>7.5</c:v>
                </c:pt>
                <c:pt idx="1214">
                  <c:v>7.5</c:v>
                </c:pt>
                <c:pt idx="1215">
                  <c:v>7.5</c:v>
                </c:pt>
                <c:pt idx="1216">
                  <c:v>7.5</c:v>
                </c:pt>
                <c:pt idx="1217">
                  <c:v>7.5</c:v>
                </c:pt>
                <c:pt idx="1218">
                  <c:v>7.5</c:v>
                </c:pt>
                <c:pt idx="1219">
                  <c:v>7.5</c:v>
                </c:pt>
                <c:pt idx="1220">
                  <c:v>7.5</c:v>
                </c:pt>
                <c:pt idx="1221">
                  <c:v>7.5</c:v>
                </c:pt>
                <c:pt idx="1222">
                  <c:v>7.5</c:v>
                </c:pt>
                <c:pt idx="1223">
                  <c:v>7.5</c:v>
                </c:pt>
                <c:pt idx="1224">
                  <c:v>7.5</c:v>
                </c:pt>
                <c:pt idx="1225">
                  <c:v>7.5</c:v>
                </c:pt>
                <c:pt idx="1226">
                  <c:v>7.5</c:v>
                </c:pt>
                <c:pt idx="1227">
                  <c:v>7.5</c:v>
                </c:pt>
                <c:pt idx="1228">
                  <c:v>7.5</c:v>
                </c:pt>
                <c:pt idx="1229">
                  <c:v>7.5</c:v>
                </c:pt>
                <c:pt idx="1230">
                  <c:v>7.5</c:v>
                </c:pt>
                <c:pt idx="1231">
                  <c:v>7.5</c:v>
                </c:pt>
                <c:pt idx="1232">
                  <c:v>7.5</c:v>
                </c:pt>
                <c:pt idx="1233">
                  <c:v>7.5</c:v>
                </c:pt>
                <c:pt idx="1234">
                  <c:v>7.5</c:v>
                </c:pt>
                <c:pt idx="1235">
                  <c:v>7.5</c:v>
                </c:pt>
                <c:pt idx="1236">
                  <c:v>7.5</c:v>
                </c:pt>
                <c:pt idx="1237">
                  <c:v>7.5</c:v>
                </c:pt>
                <c:pt idx="1238">
                  <c:v>7.5</c:v>
                </c:pt>
                <c:pt idx="1239">
                  <c:v>7.5</c:v>
                </c:pt>
                <c:pt idx="1240">
                  <c:v>7.5</c:v>
                </c:pt>
                <c:pt idx="1241">
                  <c:v>7.5</c:v>
                </c:pt>
                <c:pt idx="1242">
                  <c:v>7.5</c:v>
                </c:pt>
                <c:pt idx="1243">
                  <c:v>7.5</c:v>
                </c:pt>
                <c:pt idx="1244">
                  <c:v>7.5</c:v>
                </c:pt>
                <c:pt idx="1245">
                  <c:v>7.75</c:v>
                </c:pt>
                <c:pt idx="1246">
                  <c:v>7.75</c:v>
                </c:pt>
                <c:pt idx="1247">
                  <c:v>7.75</c:v>
                </c:pt>
                <c:pt idx="1248">
                  <c:v>7.75</c:v>
                </c:pt>
                <c:pt idx="1249">
                  <c:v>7.75</c:v>
                </c:pt>
                <c:pt idx="1250">
                  <c:v>7.75</c:v>
                </c:pt>
                <c:pt idx="1251">
                  <c:v>7.75</c:v>
                </c:pt>
                <c:pt idx="1252">
                  <c:v>7.75</c:v>
                </c:pt>
                <c:pt idx="1253">
                  <c:v>7.75</c:v>
                </c:pt>
                <c:pt idx="1254">
                  <c:v>7.75</c:v>
                </c:pt>
                <c:pt idx="1255">
                  <c:v>7.75</c:v>
                </c:pt>
                <c:pt idx="1256">
                  <c:v>7.75</c:v>
                </c:pt>
                <c:pt idx="1257">
                  <c:v>7.75</c:v>
                </c:pt>
                <c:pt idx="1258">
                  <c:v>7.75</c:v>
                </c:pt>
                <c:pt idx="1259">
                  <c:v>7.75</c:v>
                </c:pt>
                <c:pt idx="1260">
                  <c:v>7.75</c:v>
                </c:pt>
                <c:pt idx="1261">
                  <c:v>7.75</c:v>
                </c:pt>
                <c:pt idx="1262">
                  <c:v>7.75</c:v>
                </c:pt>
                <c:pt idx="1263">
                  <c:v>7.75</c:v>
                </c:pt>
                <c:pt idx="1264">
                  <c:v>7.75</c:v>
                </c:pt>
                <c:pt idx="1265">
                  <c:v>7.75</c:v>
                </c:pt>
                <c:pt idx="1266">
                  <c:v>7.75</c:v>
                </c:pt>
                <c:pt idx="1267">
                  <c:v>7.75</c:v>
                </c:pt>
                <c:pt idx="1268">
                  <c:v>7.75</c:v>
                </c:pt>
                <c:pt idx="1269">
                  <c:v>7.75</c:v>
                </c:pt>
                <c:pt idx="1270">
                  <c:v>7.75</c:v>
                </c:pt>
                <c:pt idx="1271">
                  <c:v>7.75</c:v>
                </c:pt>
                <c:pt idx="1272">
                  <c:v>7.75</c:v>
                </c:pt>
                <c:pt idx="1273">
                  <c:v>7.75</c:v>
                </c:pt>
                <c:pt idx="1274">
                  <c:v>7.75</c:v>
                </c:pt>
                <c:pt idx="1275">
                  <c:v>7.75</c:v>
                </c:pt>
                <c:pt idx="1276">
                  <c:v>7.75</c:v>
                </c:pt>
                <c:pt idx="1277">
                  <c:v>7.75</c:v>
                </c:pt>
                <c:pt idx="1278">
                  <c:v>7.75</c:v>
                </c:pt>
                <c:pt idx="1279">
                  <c:v>7.75</c:v>
                </c:pt>
                <c:pt idx="1280">
                  <c:v>7.75</c:v>
                </c:pt>
                <c:pt idx="1281">
                  <c:v>7.75</c:v>
                </c:pt>
                <c:pt idx="1282">
                  <c:v>7.75</c:v>
                </c:pt>
                <c:pt idx="1283">
                  <c:v>7.75</c:v>
                </c:pt>
                <c:pt idx="1284">
                  <c:v>7.75</c:v>
                </c:pt>
                <c:pt idx="1285">
                  <c:v>7.75</c:v>
                </c:pt>
                <c:pt idx="1286">
                  <c:v>7.75</c:v>
                </c:pt>
                <c:pt idx="1287">
                  <c:v>7.75</c:v>
                </c:pt>
                <c:pt idx="1288">
                  <c:v>7.75</c:v>
                </c:pt>
                <c:pt idx="1289">
                  <c:v>7.75</c:v>
                </c:pt>
                <c:pt idx="1290">
                  <c:v>7.75</c:v>
                </c:pt>
                <c:pt idx="1291">
                  <c:v>7.75</c:v>
                </c:pt>
                <c:pt idx="1292">
                  <c:v>7.75</c:v>
                </c:pt>
                <c:pt idx="1293">
                  <c:v>7.75</c:v>
                </c:pt>
                <c:pt idx="1294">
                  <c:v>7.75</c:v>
                </c:pt>
                <c:pt idx="1295">
                  <c:v>7.75</c:v>
                </c:pt>
                <c:pt idx="1296">
                  <c:v>7.75</c:v>
                </c:pt>
                <c:pt idx="1297">
                  <c:v>7.75</c:v>
                </c:pt>
                <c:pt idx="1298">
                  <c:v>7.75</c:v>
                </c:pt>
                <c:pt idx="1299">
                  <c:v>7.75</c:v>
                </c:pt>
                <c:pt idx="1300">
                  <c:v>7.75</c:v>
                </c:pt>
                <c:pt idx="1301">
                  <c:v>7.75</c:v>
                </c:pt>
                <c:pt idx="1302">
                  <c:v>7.75</c:v>
                </c:pt>
                <c:pt idx="1303">
                  <c:v>7.75</c:v>
                </c:pt>
                <c:pt idx="1304">
                  <c:v>7.75</c:v>
                </c:pt>
                <c:pt idx="1305">
                  <c:v>7.75</c:v>
                </c:pt>
                <c:pt idx="1306">
                  <c:v>7.75</c:v>
                </c:pt>
                <c:pt idx="1307">
                  <c:v>7.75</c:v>
                </c:pt>
                <c:pt idx="1308">
                  <c:v>7.75</c:v>
                </c:pt>
                <c:pt idx="1309">
                  <c:v>7.75</c:v>
                </c:pt>
                <c:pt idx="1310">
                  <c:v>7.75</c:v>
                </c:pt>
                <c:pt idx="1311">
                  <c:v>7.75</c:v>
                </c:pt>
                <c:pt idx="1312">
                  <c:v>7.75</c:v>
                </c:pt>
                <c:pt idx="1313">
                  <c:v>7.75</c:v>
                </c:pt>
                <c:pt idx="1314">
                  <c:v>7.75</c:v>
                </c:pt>
                <c:pt idx="1315">
                  <c:v>7.75</c:v>
                </c:pt>
                <c:pt idx="1316">
                  <c:v>7.75</c:v>
                </c:pt>
                <c:pt idx="1317">
                  <c:v>7.75</c:v>
                </c:pt>
                <c:pt idx="1318">
                  <c:v>7.75</c:v>
                </c:pt>
                <c:pt idx="1319">
                  <c:v>7.75</c:v>
                </c:pt>
                <c:pt idx="1320">
                  <c:v>7.75</c:v>
                </c:pt>
                <c:pt idx="1321">
                  <c:v>7.75</c:v>
                </c:pt>
                <c:pt idx="1322">
                  <c:v>7.75</c:v>
                </c:pt>
                <c:pt idx="1323">
                  <c:v>7.75</c:v>
                </c:pt>
                <c:pt idx="1324">
                  <c:v>7.75</c:v>
                </c:pt>
                <c:pt idx="1325">
                  <c:v>7.75</c:v>
                </c:pt>
                <c:pt idx="1326">
                  <c:v>7.75</c:v>
                </c:pt>
                <c:pt idx="1327">
                  <c:v>7.75</c:v>
                </c:pt>
                <c:pt idx="1328">
                  <c:v>7.75</c:v>
                </c:pt>
                <c:pt idx="1329">
                  <c:v>7.75</c:v>
                </c:pt>
                <c:pt idx="1330">
                  <c:v>7.75</c:v>
                </c:pt>
                <c:pt idx="1331">
                  <c:v>7.75</c:v>
                </c:pt>
                <c:pt idx="1332">
                  <c:v>7.75</c:v>
                </c:pt>
                <c:pt idx="1333">
                  <c:v>7.75</c:v>
                </c:pt>
                <c:pt idx="1334">
                  <c:v>7.75</c:v>
                </c:pt>
                <c:pt idx="1335">
                  <c:v>7.75</c:v>
                </c:pt>
                <c:pt idx="1336">
                  <c:v>7.75</c:v>
                </c:pt>
                <c:pt idx="1337">
                  <c:v>7.75</c:v>
                </c:pt>
                <c:pt idx="1338">
                  <c:v>7.75</c:v>
                </c:pt>
                <c:pt idx="1339">
                  <c:v>7.75</c:v>
                </c:pt>
                <c:pt idx="1340">
                  <c:v>7.75</c:v>
                </c:pt>
                <c:pt idx="1341">
                  <c:v>7.75</c:v>
                </c:pt>
                <c:pt idx="1342">
                  <c:v>7.75</c:v>
                </c:pt>
                <c:pt idx="1343">
                  <c:v>7.75</c:v>
                </c:pt>
                <c:pt idx="1344">
                  <c:v>7.75</c:v>
                </c:pt>
                <c:pt idx="1345">
                  <c:v>7.75</c:v>
                </c:pt>
                <c:pt idx="1346">
                  <c:v>7.75</c:v>
                </c:pt>
                <c:pt idx="1347">
                  <c:v>7.75</c:v>
                </c:pt>
                <c:pt idx="1348">
                  <c:v>7.75</c:v>
                </c:pt>
                <c:pt idx="1349">
                  <c:v>7.75</c:v>
                </c:pt>
                <c:pt idx="1350">
                  <c:v>7.75</c:v>
                </c:pt>
                <c:pt idx="1351">
                  <c:v>7.75</c:v>
                </c:pt>
                <c:pt idx="1352">
                  <c:v>7.75</c:v>
                </c:pt>
                <c:pt idx="1353">
                  <c:v>7.75</c:v>
                </c:pt>
                <c:pt idx="1354">
                  <c:v>7.75</c:v>
                </c:pt>
                <c:pt idx="1355">
                  <c:v>7.75</c:v>
                </c:pt>
                <c:pt idx="1356">
                  <c:v>7.75</c:v>
                </c:pt>
                <c:pt idx="1357">
                  <c:v>7.75</c:v>
                </c:pt>
                <c:pt idx="1358">
                  <c:v>7.75</c:v>
                </c:pt>
                <c:pt idx="1359">
                  <c:v>7.75</c:v>
                </c:pt>
                <c:pt idx="1360">
                  <c:v>7.75</c:v>
                </c:pt>
                <c:pt idx="1361">
                  <c:v>7.75</c:v>
                </c:pt>
                <c:pt idx="1362">
                  <c:v>7.75</c:v>
                </c:pt>
                <c:pt idx="1363">
                  <c:v>7.75</c:v>
                </c:pt>
                <c:pt idx="1364">
                  <c:v>7.75</c:v>
                </c:pt>
                <c:pt idx="1365">
                  <c:v>7.75</c:v>
                </c:pt>
                <c:pt idx="1366">
                  <c:v>7.75</c:v>
                </c:pt>
                <c:pt idx="1367">
                  <c:v>7.75</c:v>
                </c:pt>
                <c:pt idx="1368">
                  <c:v>7.75</c:v>
                </c:pt>
                <c:pt idx="1369">
                  <c:v>7.75</c:v>
                </c:pt>
                <c:pt idx="1370">
                  <c:v>7.75</c:v>
                </c:pt>
                <c:pt idx="1371">
                  <c:v>7.75</c:v>
                </c:pt>
                <c:pt idx="1372">
                  <c:v>7.75</c:v>
                </c:pt>
                <c:pt idx="1373">
                  <c:v>7.75</c:v>
                </c:pt>
                <c:pt idx="1374">
                  <c:v>7.75</c:v>
                </c:pt>
                <c:pt idx="1375">
                  <c:v>7.75</c:v>
                </c:pt>
                <c:pt idx="1376">
                  <c:v>7.75</c:v>
                </c:pt>
                <c:pt idx="1377">
                  <c:v>7.75</c:v>
                </c:pt>
                <c:pt idx="1378">
                  <c:v>7.75</c:v>
                </c:pt>
                <c:pt idx="1379">
                  <c:v>7.75</c:v>
                </c:pt>
                <c:pt idx="1380">
                  <c:v>7.75</c:v>
                </c:pt>
                <c:pt idx="1381">
                  <c:v>7.75</c:v>
                </c:pt>
                <c:pt idx="1382">
                  <c:v>7.75</c:v>
                </c:pt>
                <c:pt idx="1383">
                  <c:v>7.75</c:v>
                </c:pt>
                <c:pt idx="1384">
                  <c:v>7.75</c:v>
                </c:pt>
                <c:pt idx="1385">
                  <c:v>7.75</c:v>
                </c:pt>
                <c:pt idx="1386">
                  <c:v>7.75</c:v>
                </c:pt>
                <c:pt idx="1387">
                  <c:v>7.75</c:v>
                </c:pt>
                <c:pt idx="1388">
                  <c:v>7.75</c:v>
                </c:pt>
                <c:pt idx="1389">
                  <c:v>7.75</c:v>
                </c:pt>
                <c:pt idx="1390">
                  <c:v>7.75</c:v>
                </c:pt>
                <c:pt idx="1391">
                  <c:v>7.75</c:v>
                </c:pt>
                <c:pt idx="1392">
                  <c:v>7.75</c:v>
                </c:pt>
                <c:pt idx="1393">
                  <c:v>7.75</c:v>
                </c:pt>
                <c:pt idx="1394">
                  <c:v>7.75</c:v>
                </c:pt>
                <c:pt idx="1395">
                  <c:v>7.75</c:v>
                </c:pt>
                <c:pt idx="1396">
                  <c:v>7.75</c:v>
                </c:pt>
                <c:pt idx="1397">
                  <c:v>7.75</c:v>
                </c:pt>
                <c:pt idx="1398">
                  <c:v>7.75</c:v>
                </c:pt>
                <c:pt idx="1399">
                  <c:v>7.75</c:v>
                </c:pt>
                <c:pt idx="1400">
                  <c:v>7.75</c:v>
                </c:pt>
                <c:pt idx="1401">
                  <c:v>7.75</c:v>
                </c:pt>
                <c:pt idx="1402">
                  <c:v>7.75</c:v>
                </c:pt>
                <c:pt idx="1403">
                  <c:v>7.75</c:v>
                </c:pt>
                <c:pt idx="1404">
                  <c:v>7.75</c:v>
                </c:pt>
                <c:pt idx="1405">
                  <c:v>7.75</c:v>
                </c:pt>
                <c:pt idx="1406">
                  <c:v>7.75</c:v>
                </c:pt>
                <c:pt idx="1407">
                  <c:v>7.75</c:v>
                </c:pt>
                <c:pt idx="1408">
                  <c:v>7.75</c:v>
                </c:pt>
                <c:pt idx="1409">
                  <c:v>7.75</c:v>
                </c:pt>
                <c:pt idx="1410">
                  <c:v>7.75</c:v>
                </c:pt>
                <c:pt idx="1411">
                  <c:v>7.75</c:v>
                </c:pt>
                <c:pt idx="1412">
                  <c:v>7.75</c:v>
                </c:pt>
                <c:pt idx="1413">
                  <c:v>7.75</c:v>
                </c:pt>
                <c:pt idx="1414">
                  <c:v>7.75</c:v>
                </c:pt>
                <c:pt idx="1415">
                  <c:v>7.75</c:v>
                </c:pt>
                <c:pt idx="1416">
                  <c:v>7.75</c:v>
                </c:pt>
                <c:pt idx="1417">
                  <c:v>7.75</c:v>
                </c:pt>
                <c:pt idx="1418">
                  <c:v>7.75</c:v>
                </c:pt>
                <c:pt idx="1419">
                  <c:v>7.75</c:v>
                </c:pt>
                <c:pt idx="1420">
                  <c:v>7.75</c:v>
                </c:pt>
                <c:pt idx="1421">
                  <c:v>7.75</c:v>
                </c:pt>
                <c:pt idx="1422">
                  <c:v>7.75</c:v>
                </c:pt>
                <c:pt idx="1423">
                  <c:v>7.75</c:v>
                </c:pt>
                <c:pt idx="1424">
                  <c:v>7.75</c:v>
                </c:pt>
                <c:pt idx="1425">
                  <c:v>7.75</c:v>
                </c:pt>
                <c:pt idx="1426">
                  <c:v>7.75</c:v>
                </c:pt>
                <c:pt idx="1427">
                  <c:v>7.75</c:v>
                </c:pt>
                <c:pt idx="1428">
                  <c:v>7.75</c:v>
                </c:pt>
                <c:pt idx="1429">
                  <c:v>7.75</c:v>
                </c:pt>
                <c:pt idx="1430">
                  <c:v>7.5</c:v>
                </c:pt>
                <c:pt idx="1431">
                  <c:v>7.5</c:v>
                </c:pt>
                <c:pt idx="1432">
                  <c:v>7.5</c:v>
                </c:pt>
                <c:pt idx="1433">
                  <c:v>7.5</c:v>
                </c:pt>
                <c:pt idx="1434">
                  <c:v>7.5</c:v>
                </c:pt>
                <c:pt idx="1435">
                  <c:v>7.5</c:v>
                </c:pt>
                <c:pt idx="1436">
                  <c:v>7.5</c:v>
                </c:pt>
                <c:pt idx="1437">
                  <c:v>7.5</c:v>
                </c:pt>
                <c:pt idx="1438">
                  <c:v>7.5</c:v>
                </c:pt>
                <c:pt idx="1439">
                  <c:v>7.5</c:v>
                </c:pt>
                <c:pt idx="1440">
                  <c:v>7.5</c:v>
                </c:pt>
                <c:pt idx="1441">
                  <c:v>7.5</c:v>
                </c:pt>
                <c:pt idx="1442">
                  <c:v>7.5</c:v>
                </c:pt>
                <c:pt idx="1443">
                  <c:v>7.5</c:v>
                </c:pt>
                <c:pt idx="1444">
                  <c:v>7.5</c:v>
                </c:pt>
                <c:pt idx="1445">
                  <c:v>7.5</c:v>
                </c:pt>
                <c:pt idx="1446">
                  <c:v>7.5</c:v>
                </c:pt>
                <c:pt idx="1447">
                  <c:v>7.5</c:v>
                </c:pt>
                <c:pt idx="1448">
                  <c:v>7.5</c:v>
                </c:pt>
                <c:pt idx="1449">
                  <c:v>7.5</c:v>
                </c:pt>
                <c:pt idx="1450">
                  <c:v>7.5</c:v>
                </c:pt>
                <c:pt idx="1451">
                  <c:v>7.5</c:v>
                </c:pt>
                <c:pt idx="1452">
                  <c:v>7.5</c:v>
                </c:pt>
                <c:pt idx="1453">
                  <c:v>7.5</c:v>
                </c:pt>
                <c:pt idx="1454">
                  <c:v>7.5</c:v>
                </c:pt>
                <c:pt idx="1455">
                  <c:v>7.5</c:v>
                </c:pt>
                <c:pt idx="1456">
                  <c:v>7.5</c:v>
                </c:pt>
                <c:pt idx="1457">
                  <c:v>7.5</c:v>
                </c:pt>
                <c:pt idx="1458">
                  <c:v>7.5</c:v>
                </c:pt>
                <c:pt idx="1459">
                  <c:v>7.5</c:v>
                </c:pt>
                <c:pt idx="1460">
                  <c:v>7.5</c:v>
                </c:pt>
                <c:pt idx="1461">
                  <c:v>7.5</c:v>
                </c:pt>
                <c:pt idx="1462">
                  <c:v>7.5</c:v>
                </c:pt>
                <c:pt idx="1463">
                  <c:v>7.5</c:v>
                </c:pt>
                <c:pt idx="1464">
                  <c:v>7.5</c:v>
                </c:pt>
                <c:pt idx="1465">
                  <c:v>7.5</c:v>
                </c:pt>
                <c:pt idx="1466">
                  <c:v>7.5</c:v>
                </c:pt>
                <c:pt idx="1467">
                  <c:v>7.5</c:v>
                </c:pt>
                <c:pt idx="1468">
                  <c:v>7.5</c:v>
                </c:pt>
                <c:pt idx="1469">
                  <c:v>7.5</c:v>
                </c:pt>
                <c:pt idx="1470">
                  <c:v>7.5</c:v>
                </c:pt>
                <c:pt idx="1471">
                  <c:v>7.5</c:v>
                </c:pt>
                <c:pt idx="1472">
                  <c:v>7.25</c:v>
                </c:pt>
                <c:pt idx="1473">
                  <c:v>7.25</c:v>
                </c:pt>
                <c:pt idx="1474">
                  <c:v>7.25</c:v>
                </c:pt>
                <c:pt idx="1475">
                  <c:v>7.25</c:v>
                </c:pt>
                <c:pt idx="1476">
                  <c:v>7.25</c:v>
                </c:pt>
                <c:pt idx="1477">
                  <c:v>7.25</c:v>
                </c:pt>
                <c:pt idx="1478">
                  <c:v>7.25</c:v>
                </c:pt>
                <c:pt idx="1479">
                  <c:v>7.25</c:v>
                </c:pt>
                <c:pt idx="1480">
                  <c:v>7.25</c:v>
                </c:pt>
                <c:pt idx="1481">
                  <c:v>7.25</c:v>
                </c:pt>
                <c:pt idx="1482">
                  <c:v>7.25</c:v>
                </c:pt>
                <c:pt idx="1483">
                  <c:v>7.25</c:v>
                </c:pt>
                <c:pt idx="1484">
                  <c:v>7.25</c:v>
                </c:pt>
                <c:pt idx="1485">
                  <c:v>7.25</c:v>
                </c:pt>
                <c:pt idx="1486">
                  <c:v>7.25</c:v>
                </c:pt>
                <c:pt idx="1487">
                  <c:v>7.25</c:v>
                </c:pt>
                <c:pt idx="1488">
                  <c:v>7.25</c:v>
                </c:pt>
                <c:pt idx="1489">
                  <c:v>7.25</c:v>
                </c:pt>
                <c:pt idx="1490">
                  <c:v>7.25</c:v>
                </c:pt>
                <c:pt idx="1491">
                  <c:v>7.25</c:v>
                </c:pt>
                <c:pt idx="1492">
                  <c:v>7.25</c:v>
                </c:pt>
                <c:pt idx="1493">
                  <c:v>7.25</c:v>
                </c:pt>
                <c:pt idx="1494">
                  <c:v>7.25</c:v>
                </c:pt>
                <c:pt idx="1495">
                  <c:v>7.25</c:v>
                </c:pt>
                <c:pt idx="1496">
                  <c:v>7.25</c:v>
                </c:pt>
                <c:pt idx="1497">
                  <c:v>7.25</c:v>
                </c:pt>
                <c:pt idx="1498">
                  <c:v>7.25</c:v>
                </c:pt>
                <c:pt idx="1499">
                  <c:v>7.25</c:v>
                </c:pt>
                <c:pt idx="1500">
                  <c:v>7.25</c:v>
                </c:pt>
                <c:pt idx="1501">
                  <c:v>7.25</c:v>
                </c:pt>
                <c:pt idx="1502">
                  <c:v>7.25</c:v>
                </c:pt>
                <c:pt idx="1503">
                  <c:v>7.25</c:v>
                </c:pt>
                <c:pt idx="1504">
                  <c:v>7.25</c:v>
                </c:pt>
                <c:pt idx="1505">
                  <c:v>7.25</c:v>
                </c:pt>
                <c:pt idx="1506">
                  <c:v>7.25</c:v>
                </c:pt>
                <c:pt idx="1507">
                  <c:v>7.25</c:v>
                </c:pt>
                <c:pt idx="1508">
                  <c:v>7.25</c:v>
                </c:pt>
                <c:pt idx="1509">
                  <c:v>7.25</c:v>
                </c:pt>
                <c:pt idx="1510">
                  <c:v>7.25</c:v>
                </c:pt>
                <c:pt idx="1511">
                  <c:v>7.25</c:v>
                </c:pt>
                <c:pt idx="1512">
                  <c:v>7.25</c:v>
                </c:pt>
                <c:pt idx="1513">
                  <c:v>7.25</c:v>
                </c:pt>
                <c:pt idx="1514">
                  <c:v>7.0</c:v>
                </c:pt>
                <c:pt idx="1515">
                  <c:v>7.0</c:v>
                </c:pt>
                <c:pt idx="1516">
                  <c:v>7.0</c:v>
                </c:pt>
                <c:pt idx="1517">
                  <c:v>7.0</c:v>
                </c:pt>
                <c:pt idx="1518">
                  <c:v>7.0</c:v>
                </c:pt>
                <c:pt idx="1519">
                  <c:v>7.0</c:v>
                </c:pt>
                <c:pt idx="1520">
                  <c:v>7.0</c:v>
                </c:pt>
                <c:pt idx="1521">
                  <c:v>7.0</c:v>
                </c:pt>
                <c:pt idx="1522">
                  <c:v>7.0</c:v>
                </c:pt>
                <c:pt idx="1523">
                  <c:v>7.0</c:v>
                </c:pt>
                <c:pt idx="1524">
                  <c:v>7.0</c:v>
                </c:pt>
                <c:pt idx="1525">
                  <c:v>7.0</c:v>
                </c:pt>
                <c:pt idx="1526">
                  <c:v>7.0</c:v>
                </c:pt>
                <c:pt idx="1527">
                  <c:v>7.0</c:v>
                </c:pt>
                <c:pt idx="1528">
                  <c:v>7.0</c:v>
                </c:pt>
                <c:pt idx="1529">
                  <c:v>7.0</c:v>
                </c:pt>
                <c:pt idx="1530">
                  <c:v>7.0</c:v>
                </c:pt>
                <c:pt idx="1531">
                  <c:v>7.0</c:v>
                </c:pt>
                <c:pt idx="1532">
                  <c:v>7.0</c:v>
                </c:pt>
                <c:pt idx="1533">
                  <c:v>7.0</c:v>
                </c:pt>
                <c:pt idx="1534">
                  <c:v>7.0</c:v>
                </c:pt>
                <c:pt idx="1535">
                  <c:v>7.0</c:v>
                </c:pt>
                <c:pt idx="1536">
                  <c:v>7.0</c:v>
                </c:pt>
                <c:pt idx="1537">
                  <c:v>7.0</c:v>
                </c:pt>
                <c:pt idx="1538">
                  <c:v>7.0</c:v>
                </c:pt>
                <c:pt idx="1539">
                  <c:v>7.0</c:v>
                </c:pt>
                <c:pt idx="1540">
                  <c:v>7.0</c:v>
                </c:pt>
                <c:pt idx="1541">
                  <c:v>7.0</c:v>
                </c:pt>
                <c:pt idx="1542">
                  <c:v>7.0</c:v>
                </c:pt>
                <c:pt idx="1543">
                  <c:v>7.0</c:v>
                </c:pt>
                <c:pt idx="1544">
                  <c:v>7.0</c:v>
                </c:pt>
                <c:pt idx="1545">
                  <c:v>7.0</c:v>
                </c:pt>
                <c:pt idx="1546">
                  <c:v>7.0</c:v>
                </c:pt>
                <c:pt idx="1547">
                  <c:v>7.0</c:v>
                </c:pt>
                <c:pt idx="1548">
                  <c:v>7.0</c:v>
                </c:pt>
                <c:pt idx="1549">
                  <c:v>7.0</c:v>
                </c:pt>
                <c:pt idx="1550">
                  <c:v>7.0</c:v>
                </c:pt>
                <c:pt idx="1551">
                  <c:v>7.0</c:v>
                </c:pt>
                <c:pt idx="1552">
                  <c:v>7.0</c:v>
                </c:pt>
                <c:pt idx="1553">
                  <c:v>7.0</c:v>
                </c:pt>
                <c:pt idx="1554">
                  <c:v>7.0</c:v>
                </c:pt>
                <c:pt idx="1555">
                  <c:v>7.0</c:v>
                </c:pt>
                <c:pt idx="1556">
                  <c:v>7.0</c:v>
                </c:pt>
                <c:pt idx="1557">
                  <c:v>7.0</c:v>
                </c:pt>
                <c:pt idx="1558">
                  <c:v>7.0</c:v>
                </c:pt>
                <c:pt idx="1559">
                  <c:v>7.0</c:v>
                </c:pt>
                <c:pt idx="1560">
                  <c:v>7.0</c:v>
                </c:pt>
                <c:pt idx="1561">
                  <c:v>7.0</c:v>
                </c:pt>
                <c:pt idx="1562">
                  <c:v>7.0</c:v>
                </c:pt>
                <c:pt idx="1563">
                  <c:v>6.5</c:v>
                </c:pt>
                <c:pt idx="1564">
                  <c:v>6.5</c:v>
                </c:pt>
                <c:pt idx="1565">
                  <c:v>6.5</c:v>
                </c:pt>
                <c:pt idx="1566">
                  <c:v>6.5</c:v>
                </c:pt>
                <c:pt idx="1567">
                  <c:v>6.5</c:v>
                </c:pt>
                <c:pt idx="1568">
                  <c:v>6.5</c:v>
                </c:pt>
                <c:pt idx="1569">
                  <c:v>6.5</c:v>
                </c:pt>
                <c:pt idx="1570">
                  <c:v>6.5</c:v>
                </c:pt>
                <c:pt idx="1571">
                  <c:v>6.5</c:v>
                </c:pt>
                <c:pt idx="1572">
                  <c:v>6.5</c:v>
                </c:pt>
                <c:pt idx="1573">
                  <c:v>6.5</c:v>
                </c:pt>
                <c:pt idx="1574">
                  <c:v>6.5</c:v>
                </c:pt>
                <c:pt idx="1575">
                  <c:v>6.5</c:v>
                </c:pt>
                <c:pt idx="1576">
                  <c:v>6.5</c:v>
                </c:pt>
                <c:pt idx="1577">
                  <c:v>6.5</c:v>
                </c:pt>
                <c:pt idx="1578">
                  <c:v>6.5</c:v>
                </c:pt>
                <c:pt idx="1579">
                  <c:v>6.5</c:v>
                </c:pt>
                <c:pt idx="1580">
                  <c:v>6.5</c:v>
                </c:pt>
                <c:pt idx="1581">
                  <c:v>6.5</c:v>
                </c:pt>
                <c:pt idx="1582">
                  <c:v>6.5</c:v>
                </c:pt>
                <c:pt idx="1583">
                  <c:v>6.5</c:v>
                </c:pt>
                <c:pt idx="1584">
                  <c:v>6.5</c:v>
                </c:pt>
                <c:pt idx="1585">
                  <c:v>6.5</c:v>
                </c:pt>
                <c:pt idx="1586">
                  <c:v>6.5</c:v>
                </c:pt>
                <c:pt idx="1587">
                  <c:v>6.5</c:v>
                </c:pt>
                <c:pt idx="1588">
                  <c:v>6.5</c:v>
                </c:pt>
                <c:pt idx="1589">
                  <c:v>6.5</c:v>
                </c:pt>
                <c:pt idx="1590">
                  <c:v>6.5</c:v>
                </c:pt>
                <c:pt idx="1591">
                  <c:v>6.5</c:v>
                </c:pt>
                <c:pt idx="1592">
                  <c:v>6.5</c:v>
                </c:pt>
                <c:pt idx="1593">
                  <c:v>6.5</c:v>
                </c:pt>
                <c:pt idx="1594">
                  <c:v>6.5</c:v>
                </c:pt>
                <c:pt idx="1595">
                  <c:v>6.5</c:v>
                </c:pt>
                <c:pt idx="1596">
                  <c:v>6.5</c:v>
                </c:pt>
                <c:pt idx="1597">
                  <c:v>6.5</c:v>
                </c:pt>
                <c:pt idx="1598">
                  <c:v>6.5</c:v>
                </c:pt>
                <c:pt idx="1599">
                  <c:v>6.5</c:v>
                </c:pt>
                <c:pt idx="1600">
                  <c:v>6.5</c:v>
                </c:pt>
                <c:pt idx="1601">
                  <c:v>6.5</c:v>
                </c:pt>
                <c:pt idx="1602">
                  <c:v>6.5</c:v>
                </c:pt>
                <c:pt idx="1603">
                  <c:v>6.5</c:v>
                </c:pt>
                <c:pt idx="1604">
                  <c:v>6.5</c:v>
                </c:pt>
                <c:pt idx="1605">
                  <c:v>6.5</c:v>
                </c:pt>
                <c:pt idx="1606">
                  <c:v>6.5</c:v>
                </c:pt>
                <c:pt idx="1607">
                  <c:v>6.5</c:v>
                </c:pt>
                <c:pt idx="1608">
                  <c:v>6.5</c:v>
                </c:pt>
                <c:pt idx="1609">
                  <c:v>6.5</c:v>
                </c:pt>
                <c:pt idx="1610">
                  <c:v>6.5</c:v>
                </c:pt>
                <c:pt idx="1611">
                  <c:v>6.5</c:v>
                </c:pt>
                <c:pt idx="1612">
                  <c:v>6.25</c:v>
                </c:pt>
                <c:pt idx="1613">
                  <c:v>6.25</c:v>
                </c:pt>
                <c:pt idx="1614">
                  <c:v>6.25</c:v>
                </c:pt>
                <c:pt idx="1615">
                  <c:v>6.25</c:v>
                </c:pt>
                <c:pt idx="1616">
                  <c:v>6.25</c:v>
                </c:pt>
                <c:pt idx="1617">
                  <c:v>6.25</c:v>
                </c:pt>
                <c:pt idx="1618">
                  <c:v>6.25</c:v>
                </c:pt>
                <c:pt idx="1619">
                  <c:v>6.25</c:v>
                </c:pt>
                <c:pt idx="1620">
                  <c:v>6.25</c:v>
                </c:pt>
                <c:pt idx="1621">
                  <c:v>6.25</c:v>
                </c:pt>
                <c:pt idx="1622">
                  <c:v>6.25</c:v>
                </c:pt>
                <c:pt idx="1623">
                  <c:v>6.25</c:v>
                </c:pt>
                <c:pt idx="1624">
                  <c:v>6.25</c:v>
                </c:pt>
                <c:pt idx="1625">
                  <c:v>6.25</c:v>
                </c:pt>
                <c:pt idx="1626">
                  <c:v>6.25</c:v>
                </c:pt>
                <c:pt idx="1627">
                  <c:v>6.25</c:v>
                </c:pt>
                <c:pt idx="1628">
                  <c:v>6.25</c:v>
                </c:pt>
                <c:pt idx="1629">
                  <c:v>6.25</c:v>
                </c:pt>
                <c:pt idx="1630">
                  <c:v>6.25</c:v>
                </c:pt>
                <c:pt idx="1631">
                  <c:v>6.25</c:v>
                </c:pt>
                <c:pt idx="1632">
                  <c:v>6.25</c:v>
                </c:pt>
                <c:pt idx="1633">
                  <c:v>6.25</c:v>
                </c:pt>
                <c:pt idx="1634">
                  <c:v>6.25</c:v>
                </c:pt>
                <c:pt idx="1635">
                  <c:v>6.25</c:v>
                </c:pt>
                <c:pt idx="1636">
                  <c:v>6.25</c:v>
                </c:pt>
                <c:pt idx="1637">
                  <c:v>6.25</c:v>
                </c:pt>
                <c:pt idx="1638">
                  <c:v>6.25</c:v>
                </c:pt>
                <c:pt idx="1639">
                  <c:v>6.25</c:v>
                </c:pt>
                <c:pt idx="1640">
                  <c:v>6.25</c:v>
                </c:pt>
                <c:pt idx="1641">
                  <c:v>6.25</c:v>
                </c:pt>
                <c:pt idx="1642">
                  <c:v>6.25</c:v>
                </c:pt>
                <c:pt idx="1643">
                  <c:v>6.25</c:v>
                </c:pt>
                <c:pt idx="1644">
                  <c:v>6.25</c:v>
                </c:pt>
                <c:pt idx="1645">
                  <c:v>6.25</c:v>
                </c:pt>
                <c:pt idx="1646">
                  <c:v>6.25</c:v>
                </c:pt>
                <c:pt idx="1647">
                  <c:v>6.25</c:v>
                </c:pt>
                <c:pt idx="1648">
                  <c:v>6.25</c:v>
                </c:pt>
                <c:pt idx="1649">
                  <c:v>6.25</c:v>
                </c:pt>
                <c:pt idx="1650">
                  <c:v>6.25</c:v>
                </c:pt>
                <c:pt idx="1651">
                  <c:v>6.25</c:v>
                </c:pt>
                <c:pt idx="1652">
                  <c:v>6.25</c:v>
                </c:pt>
                <c:pt idx="1653">
                  <c:v>6.25</c:v>
                </c:pt>
                <c:pt idx="1654">
                  <c:v>6.25</c:v>
                </c:pt>
                <c:pt idx="1655">
                  <c:v>6.25</c:v>
                </c:pt>
                <c:pt idx="1656">
                  <c:v>6.25</c:v>
                </c:pt>
                <c:pt idx="1657">
                  <c:v>6.25</c:v>
                </c:pt>
                <c:pt idx="1658">
                  <c:v>6.25</c:v>
                </c:pt>
                <c:pt idx="1659">
                  <c:v>6.25</c:v>
                </c:pt>
                <c:pt idx="1660">
                  <c:v>6.25</c:v>
                </c:pt>
                <c:pt idx="1661">
                  <c:v>6.25</c:v>
                </c:pt>
                <c:pt idx="1662">
                  <c:v>6.25</c:v>
                </c:pt>
                <c:pt idx="1663">
                  <c:v>6.25</c:v>
                </c:pt>
                <c:pt idx="1664">
                  <c:v>6.25</c:v>
                </c:pt>
                <c:pt idx="1665">
                  <c:v>6.25</c:v>
                </c:pt>
                <c:pt idx="1666">
                  <c:v>6.25</c:v>
                </c:pt>
                <c:pt idx="1667">
                  <c:v>6.25</c:v>
                </c:pt>
                <c:pt idx="1668">
                  <c:v>6.0</c:v>
                </c:pt>
                <c:pt idx="1669">
                  <c:v>6.0</c:v>
                </c:pt>
                <c:pt idx="1670">
                  <c:v>6.0</c:v>
                </c:pt>
                <c:pt idx="1671">
                  <c:v>6.0</c:v>
                </c:pt>
                <c:pt idx="1672">
                  <c:v>6.0</c:v>
                </c:pt>
                <c:pt idx="1673">
                  <c:v>6.0</c:v>
                </c:pt>
                <c:pt idx="1674">
                  <c:v>6.0</c:v>
                </c:pt>
                <c:pt idx="1675">
                  <c:v>6.0</c:v>
                </c:pt>
                <c:pt idx="1676">
                  <c:v>6.0</c:v>
                </c:pt>
                <c:pt idx="1677">
                  <c:v>6.0</c:v>
                </c:pt>
                <c:pt idx="1678">
                  <c:v>6.0</c:v>
                </c:pt>
                <c:pt idx="1679">
                  <c:v>6.0</c:v>
                </c:pt>
                <c:pt idx="1680">
                  <c:v>6.0</c:v>
                </c:pt>
                <c:pt idx="1681">
                  <c:v>6.0</c:v>
                </c:pt>
                <c:pt idx="1682">
                  <c:v>6.0</c:v>
                </c:pt>
                <c:pt idx="1683">
                  <c:v>6.0</c:v>
                </c:pt>
                <c:pt idx="1684">
                  <c:v>6.0</c:v>
                </c:pt>
                <c:pt idx="1685">
                  <c:v>6.0</c:v>
                </c:pt>
                <c:pt idx="1686">
                  <c:v>6.0</c:v>
                </c:pt>
                <c:pt idx="1687">
                  <c:v>6.0</c:v>
                </c:pt>
                <c:pt idx="1688">
                  <c:v>6.0</c:v>
                </c:pt>
                <c:pt idx="1689">
                  <c:v>6.0</c:v>
                </c:pt>
                <c:pt idx="1690">
                  <c:v>6.0</c:v>
                </c:pt>
                <c:pt idx="1691">
                  <c:v>6.0</c:v>
                </c:pt>
                <c:pt idx="1692">
                  <c:v>6.0</c:v>
                </c:pt>
                <c:pt idx="1693">
                  <c:v>6.0</c:v>
                </c:pt>
                <c:pt idx="1694">
                  <c:v>6.0</c:v>
                </c:pt>
                <c:pt idx="1695">
                  <c:v>6.0</c:v>
                </c:pt>
                <c:pt idx="1696">
                  <c:v>6.0</c:v>
                </c:pt>
                <c:pt idx="1697">
                  <c:v>6.0</c:v>
                </c:pt>
                <c:pt idx="1698">
                  <c:v>6.0</c:v>
                </c:pt>
                <c:pt idx="1699">
                  <c:v>6.0</c:v>
                </c:pt>
                <c:pt idx="1700">
                  <c:v>6.0</c:v>
                </c:pt>
                <c:pt idx="1701">
                  <c:v>6.0</c:v>
                </c:pt>
                <c:pt idx="1702">
                  <c:v>6.0</c:v>
                </c:pt>
                <c:pt idx="1703">
                  <c:v>6.0</c:v>
                </c:pt>
                <c:pt idx="1704">
                  <c:v>6.0</c:v>
                </c:pt>
                <c:pt idx="1705">
                  <c:v>6.0</c:v>
                </c:pt>
                <c:pt idx="1706">
                  <c:v>6.0</c:v>
                </c:pt>
                <c:pt idx="1707">
                  <c:v>6.0</c:v>
                </c:pt>
                <c:pt idx="1708">
                  <c:v>6.0</c:v>
                </c:pt>
                <c:pt idx="1709">
                  <c:v>6.0</c:v>
                </c:pt>
                <c:pt idx="1710">
                  <c:v>6.0</c:v>
                </c:pt>
                <c:pt idx="1711">
                  <c:v>6.0</c:v>
                </c:pt>
                <c:pt idx="1712">
                  <c:v>6.0</c:v>
                </c:pt>
                <c:pt idx="1713">
                  <c:v>6.0</c:v>
                </c:pt>
                <c:pt idx="1714">
                  <c:v>6.0</c:v>
                </c:pt>
                <c:pt idx="1715">
                  <c:v>6.0</c:v>
                </c:pt>
                <c:pt idx="1716">
                  <c:v>6.0</c:v>
                </c:pt>
                <c:pt idx="1717">
                  <c:v>6.0</c:v>
                </c:pt>
                <c:pt idx="1718">
                  <c:v>6.0</c:v>
                </c:pt>
                <c:pt idx="1719">
                  <c:v>6.0</c:v>
                </c:pt>
                <c:pt idx="1720">
                  <c:v>6.0</c:v>
                </c:pt>
                <c:pt idx="1721">
                  <c:v>6.0</c:v>
                </c:pt>
                <c:pt idx="1722">
                  <c:v>6.0</c:v>
                </c:pt>
                <c:pt idx="1723">
                  <c:v>6.0</c:v>
                </c:pt>
                <c:pt idx="1724">
                  <c:v>6.0</c:v>
                </c:pt>
                <c:pt idx="1725">
                  <c:v>6.0</c:v>
                </c:pt>
                <c:pt idx="1726">
                  <c:v>6.0</c:v>
                </c:pt>
                <c:pt idx="1727">
                  <c:v>6.0</c:v>
                </c:pt>
                <c:pt idx="1728">
                  <c:v>6.0</c:v>
                </c:pt>
                <c:pt idx="1729">
                  <c:v>6.0</c:v>
                </c:pt>
                <c:pt idx="1730">
                  <c:v>6.0</c:v>
                </c:pt>
                <c:pt idx="1731">
                  <c:v>6.0</c:v>
                </c:pt>
                <c:pt idx="1732">
                  <c:v>6.0</c:v>
                </c:pt>
                <c:pt idx="1733">
                  <c:v>6.0</c:v>
                </c:pt>
                <c:pt idx="1734">
                  <c:v>6.0</c:v>
                </c:pt>
                <c:pt idx="1735">
                  <c:v>6.0</c:v>
                </c:pt>
                <c:pt idx="1736">
                  <c:v>6.0</c:v>
                </c:pt>
                <c:pt idx="1737">
                  <c:v>6.0</c:v>
                </c:pt>
                <c:pt idx="1738">
                  <c:v>6.0</c:v>
                </c:pt>
                <c:pt idx="1739">
                  <c:v>6.0</c:v>
                </c:pt>
                <c:pt idx="1740">
                  <c:v>6.0</c:v>
                </c:pt>
                <c:pt idx="1741">
                  <c:v>6.0</c:v>
                </c:pt>
                <c:pt idx="1742">
                  <c:v>6.0</c:v>
                </c:pt>
                <c:pt idx="1743">
                  <c:v>6.0</c:v>
                </c:pt>
                <c:pt idx="1744">
                  <c:v>6.0</c:v>
                </c:pt>
                <c:pt idx="1745">
                  <c:v>5.5</c:v>
                </c:pt>
                <c:pt idx="1746">
                  <c:v>5.5</c:v>
                </c:pt>
                <c:pt idx="1747">
                  <c:v>5.5</c:v>
                </c:pt>
                <c:pt idx="1748">
                  <c:v>5.5</c:v>
                </c:pt>
                <c:pt idx="1749">
                  <c:v>5.5</c:v>
                </c:pt>
                <c:pt idx="1750">
                  <c:v>5.5</c:v>
                </c:pt>
                <c:pt idx="1751">
                  <c:v>5.5</c:v>
                </c:pt>
                <c:pt idx="1752">
                  <c:v>5.5</c:v>
                </c:pt>
                <c:pt idx="1753">
                  <c:v>5.5</c:v>
                </c:pt>
                <c:pt idx="1754">
                  <c:v>5.5</c:v>
                </c:pt>
                <c:pt idx="1755">
                  <c:v>5.5</c:v>
                </c:pt>
                <c:pt idx="1756">
                  <c:v>5.5</c:v>
                </c:pt>
                <c:pt idx="1757">
                  <c:v>5.5</c:v>
                </c:pt>
                <c:pt idx="1758">
                  <c:v>5.5</c:v>
                </c:pt>
                <c:pt idx="1759">
                  <c:v>5.5</c:v>
                </c:pt>
                <c:pt idx="1760">
                  <c:v>5.5</c:v>
                </c:pt>
                <c:pt idx="1761">
                  <c:v>5.5</c:v>
                </c:pt>
                <c:pt idx="1762">
                  <c:v>5.5</c:v>
                </c:pt>
                <c:pt idx="1763">
                  <c:v>5.5</c:v>
                </c:pt>
                <c:pt idx="1764">
                  <c:v>5.5</c:v>
                </c:pt>
                <c:pt idx="1765">
                  <c:v>5.5</c:v>
                </c:pt>
                <c:pt idx="1766">
                  <c:v>5.5</c:v>
                </c:pt>
                <c:pt idx="1767">
                  <c:v>5.5</c:v>
                </c:pt>
                <c:pt idx="1768">
                  <c:v>5.5</c:v>
                </c:pt>
                <c:pt idx="1769">
                  <c:v>5.5</c:v>
                </c:pt>
                <c:pt idx="1770">
                  <c:v>5.5</c:v>
                </c:pt>
                <c:pt idx="1771">
                  <c:v>5.5</c:v>
                </c:pt>
                <c:pt idx="1772">
                  <c:v>5.5</c:v>
                </c:pt>
                <c:pt idx="1773">
                  <c:v>5.5</c:v>
                </c:pt>
                <c:pt idx="1774">
                  <c:v>5.5</c:v>
                </c:pt>
                <c:pt idx="1775">
                  <c:v>5.5</c:v>
                </c:pt>
                <c:pt idx="1776">
                  <c:v>5.5</c:v>
                </c:pt>
                <c:pt idx="1777">
                  <c:v>5.5</c:v>
                </c:pt>
                <c:pt idx="1778">
                  <c:v>5.5</c:v>
                </c:pt>
                <c:pt idx="1779">
                  <c:v>5.5</c:v>
                </c:pt>
                <c:pt idx="1780">
                  <c:v>5.5</c:v>
                </c:pt>
                <c:pt idx="1781">
                  <c:v>5.5</c:v>
                </c:pt>
                <c:pt idx="1782">
                  <c:v>5.5</c:v>
                </c:pt>
                <c:pt idx="1783">
                  <c:v>5.5</c:v>
                </c:pt>
                <c:pt idx="1784">
                  <c:v>5.5</c:v>
                </c:pt>
                <c:pt idx="1785">
                  <c:v>5.5</c:v>
                </c:pt>
                <c:pt idx="1786">
                  <c:v>5.5</c:v>
                </c:pt>
                <c:pt idx="1787">
                  <c:v>5.5</c:v>
                </c:pt>
                <c:pt idx="1788">
                  <c:v>5.5</c:v>
                </c:pt>
                <c:pt idx="1789">
                  <c:v>5.5</c:v>
                </c:pt>
                <c:pt idx="1790">
                  <c:v>5.5</c:v>
                </c:pt>
                <c:pt idx="1791">
                  <c:v>5.5</c:v>
                </c:pt>
                <c:pt idx="1792">
                  <c:v>5.5</c:v>
                </c:pt>
                <c:pt idx="1793">
                  <c:v>5.5</c:v>
                </c:pt>
                <c:pt idx="1794">
                  <c:v>5.5</c:v>
                </c:pt>
                <c:pt idx="1795">
                  <c:v>5.5</c:v>
                </c:pt>
                <c:pt idx="1796">
                  <c:v>5.5</c:v>
                </c:pt>
                <c:pt idx="1797">
                  <c:v>5.5</c:v>
                </c:pt>
                <c:pt idx="1798">
                  <c:v>5.5</c:v>
                </c:pt>
                <c:pt idx="1799">
                  <c:v>5.5</c:v>
                </c:pt>
                <c:pt idx="1800">
                  <c:v>5.5</c:v>
                </c:pt>
                <c:pt idx="1801">
                  <c:v>4.5</c:v>
                </c:pt>
                <c:pt idx="1802">
                  <c:v>4.5</c:v>
                </c:pt>
                <c:pt idx="1803">
                  <c:v>4.5</c:v>
                </c:pt>
                <c:pt idx="1804">
                  <c:v>4.5</c:v>
                </c:pt>
                <c:pt idx="1805">
                  <c:v>4.5</c:v>
                </c:pt>
                <c:pt idx="1806">
                  <c:v>4.5</c:v>
                </c:pt>
                <c:pt idx="1807">
                  <c:v>4.5</c:v>
                </c:pt>
                <c:pt idx="1808">
                  <c:v>4.5</c:v>
                </c:pt>
                <c:pt idx="1809">
                  <c:v>4.5</c:v>
                </c:pt>
                <c:pt idx="1810">
                  <c:v>4.5</c:v>
                </c:pt>
                <c:pt idx="1811">
                  <c:v>4.5</c:v>
                </c:pt>
                <c:pt idx="1812">
                  <c:v>4.5</c:v>
                </c:pt>
                <c:pt idx="1813">
                  <c:v>4.5</c:v>
                </c:pt>
                <c:pt idx="1814">
                  <c:v>4.5</c:v>
                </c:pt>
                <c:pt idx="1815">
                  <c:v>4.5</c:v>
                </c:pt>
                <c:pt idx="1816">
                  <c:v>4.5</c:v>
                </c:pt>
                <c:pt idx="1817">
                  <c:v>4.5</c:v>
                </c:pt>
                <c:pt idx="1818">
                  <c:v>4.5</c:v>
                </c:pt>
                <c:pt idx="1819">
                  <c:v>4.5</c:v>
                </c:pt>
                <c:pt idx="1820">
                  <c:v>4.5</c:v>
                </c:pt>
                <c:pt idx="1821">
                  <c:v>4.5</c:v>
                </c:pt>
                <c:pt idx="1822">
                  <c:v>4.5</c:v>
                </c:pt>
                <c:pt idx="1823">
                  <c:v>4.5</c:v>
                </c:pt>
                <c:pt idx="1824">
                  <c:v>4.5</c:v>
                </c:pt>
                <c:pt idx="1825">
                  <c:v>4.5</c:v>
                </c:pt>
                <c:pt idx="1826">
                  <c:v>4.5</c:v>
                </c:pt>
                <c:pt idx="1827">
                  <c:v>4.5</c:v>
                </c:pt>
                <c:pt idx="1828">
                  <c:v>4.5</c:v>
                </c:pt>
                <c:pt idx="1829">
                  <c:v>4.5</c:v>
                </c:pt>
                <c:pt idx="1830">
                  <c:v>4.5</c:v>
                </c:pt>
                <c:pt idx="1831">
                  <c:v>4.5</c:v>
                </c:pt>
                <c:pt idx="1832">
                  <c:v>4.5</c:v>
                </c:pt>
                <c:pt idx="1833">
                  <c:v>4.5</c:v>
                </c:pt>
                <c:pt idx="1834">
                  <c:v>4.5</c:v>
                </c:pt>
                <c:pt idx="1835">
                  <c:v>4.5</c:v>
                </c:pt>
                <c:pt idx="1836">
                  <c:v>4.25</c:v>
                </c:pt>
                <c:pt idx="1837">
                  <c:v>4.25</c:v>
                </c:pt>
                <c:pt idx="1838">
                  <c:v>4.25</c:v>
                </c:pt>
                <c:pt idx="1839">
                  <c:v>4.25</c:v>
                </c:pt>
                <c:pt idx="1840">
                  <c:v>4.25</c:v>
                </c:pt>
                <c:pt idx="1841">
                  <c:v>4.25</c:v>
                </c:pt>
                <c:pt idx="1842">
                  <c:v>4.25</c:v>
                </c:pt>
                <c:pt idx="1843">
                  <c:v>4.25</c:v>
                </c:pt>
                <c:pt idx="1844">
                  <c:v>4.25</c:v>
                </c:pt>
                <c:pt idx="1845">
                  <c:v>4.25</c:v>
                </c:pt>
                <c:pt idx="1846">
                  <c:v>4.25</c:v>
                </c:pt>
                <c:pt idx="1847">
                  <c:v>4.25</c:v>
                </c:pt>
                <c:pt idx="1848">
                  <c:v>4.25</c:v>
                </c:pt>
                <c:pt idx="1849">
                  <c:v>4.25</c:v>
                </c:pt>
                <c:pt idx="1850">
                  <c:v>4.25</c:v>
                </c:pt>
                <c:pt idx="1851">
                  <c:v>4.25</c:v>
                </c:pt>
                <c:pt idx="1852">
                  <c:v>4.25</c:v>
                </c:pt>
                <c:pt idx="1853">
                  <c:v>4.25</c:v>
                </c:pt>
                <c:pt idx="1854">
                  <c:v>4.25</c:v>
                </c:pt>
                <c:pt idx="1855">
                  <c:v>4.25</c:v>
                </c:pt>
                <c:pt idx="1856">
                  <c:v>4.25</c:v>
                </c:pt>
                <c:pt idx="1857">
                  <c:v>4.25</c:v>
                </c:pt>
                <c:pt idx="1858">
                  <c:v>4.25</c:v>
                </c:pt>
                <c:pt idx="1859">
                  <c:v>4.25</c:v>
                </c:pt>
                <c:pt idx="1860">
                  <c:v>4.25</c:v>
                </c:pt>
                <c:pt idx="1861">
                  <c:v>4.25</c:v>
                </c:pt>
                <c:pt idx="1862">
                  <c:v>4.25</c:v>
                </c:pt>
                <c:pt idx="1863">
                  <c:v>4.25</c:v>
                </c:pt>
                <c:pt idx="1864">
                  <c:v>4.25</c:v>
                </c:pt>
                <c:pt idx="1865">
                  <c:v>4.25</c:v>
                </c:pt>
                <c:pt idx="1866">
                  <c:v>4.25</c:v>
                </c:pt>
                <c:pt idx="1867">
                  <c:v>4.25</c:v>
                </c:pt>
                <c:pt idx="1868">
                  <c:v>4.25</c:v>
                </c:pt>
                <c:pt idx="1869">
                  <c:v>4.25</c:v>
                </c:pt>
                <c:pt idx="1870">
                  <c:v>4.25</c:v>
                </c:pt>
                <c:pt idx="1871">
                  <c:v>4.25</c:v>
                </c:pt>
                <c:pt idx="1872">
                  <c:v>4.25</c:v>
                </c:pt>
                <c:pt idx="1873">
                  <c:v>4.25</c:v>
                </c:pt>
                <c:pt idx="1874">
                  <c:v>4.25</c:v>
                </c:pt>
                <c:pt idx="1875">
                  <c:v>4.25</c:v>
                </c:pt>
                <c:pt idx="1876">
                  <c:v>4.25</c:v>
                </c:pt>
                <c:pt idx="1877">
                  <c:v>4.25</c:v>
                </c:pt>
                <c:pt idx="1878">
                  <c:v>4.25</c:v>
                </c:pt>
                <c:pt idx="1879">
                  <c:v>4.25</c:v>
                </c:pt>
                <c:pt idx="1880">
                  <c:v>4.25</c:v>
                </c:pt>
                <c:pt idx="1881">
                  <c:v>4.25</c:v>
                </c:pt>
                <c:pt idx="1882">
                  <c:v>4.25</c:v>
                </c:pt>
                <c:pt idx="1883">
                  <c:v>4.25</c:v>
                </c:pt>
                <c:pt idx="1884">
                  <c:v>4.25</c:v>
                </c:pt>
                <c:pt idx="1885">
                  <c:v>4.25</c:v>
                </c:pt>
                <c:pt idx="1886">
                  <c:v>4.25</c:v>
                </c:pt>
                <c:pt idx="1887">
                  <c:v>4.25</c:v>
                </c:pt>
                <c:pt idx="1888">
                  <c:v>4.25</c:v>
                </c:pt>
                <c:pt idx="1889">
                  <c:v>4.25</c:v>
                </c:pt>
                <c:pt idx="1890">
                  <c:v>4.25</c:v>
                </c:pt>
                <c:pt idx="1891">
                  <c:v>4.25</c:v>
                </c:pt>
                <c:pt idx="1892">
                  <c:v>4.25</c:v>
                </c:pt>
                <c:pt idx="1893">
                  <c:v>4.25</c:v>
                </c:pt>
                <c:pt idx="1894">
                  <c:v>4.25</c:v>
                </c:pt>
                <c:pt idx="1895">
                  <c:v>4.25</c:v>
                </c:pt>
                <c:pt idx="1896">
                  <c:v>4.25</c:v>
                </c:pt>
                <c:pt idx="1897">
                  <c:v>4.25</c:v>
                </c:pt>
                <c:pt idx="1898">
                  <c:v>4.25</c:v>
                </c:pt>
                <c:pt idx="1899">
                  <c:v>4.25</c:v>
                </c:pt>
                <c:pt idx="1900">
                  <c:v>4.25</c:v>
                </c:pt>
                <c:pt idx="1901">
                  <c:v>4.25</c:v>
                </c:pt>
                <c:pt idx="1902">
                  <c:v>4.25</c:v>
                </c:pt>
                <c:pt idx="1903">
                  <c:v>4.25</c:v>
                </c:pt>
                <c:pt idx="1904">
                  <c:v>4.25</c:v>
                </c:pt>
                <c:pt idx="1905">
                  <c:v>4.25</c:v>
                </c:pt>
                <c:pt idx="1906">
                  <c:v>4.25</c:v>
                </c:pt>
                <c:pt idx="1907">
                  <c:v>4.25</c:v>
                </c:pt>
                <c:pt idx="1908">
                  <c:v>4.25</c:v>
                </c:pt>
                <c:pt idx="1909">
                  <c:v>4.25</c:v>
                </c:pt>
                <c:pt idx="1910">
                  <c:v>4.25</c:v>
                </c:pt>
                <c:pt idx="1911">
                  <c:v>4.25</c:v>
                </c:pt>
                <c:pt idx="1912">
                  <c:v>4.25</c:v>
                </c:pt>
                <c:pt idx="1913">
                  <c:v>4.25</c:v>
                </c:pt>
                <c:pt idx="1914">
                  <c:v>4.25</c:v>
                </c:pt>
                <c:pt idx="1915">
                  <c:v>4.25</c:v>
                </c:pt>
                <c:pt idx="1916">
                  <c:v>4.25</c:v>
                </c:pt>
                <c:pt idx="1917">
                  <c:v>4.25</c:v>
                </c:pt>
                <c:pt idx="1918">
                  <c:v>4.25</c:v>
                </c:pt>
                <c:pt idx="1919">
                  <c:v>4.25</c:v>
                </c:pt>
                <c:pt idx="1920">
                  <c:v>4.25</c:v>
                </c:pt>
                <c:pt idx="1921">
                  <c:v>4.25</c:v>
                </c:pt>
                <c:pt idx="1922">
                  <c:v>4.25</c:v>
                </c:pt>
                <c:pt idx="1923">
                  <c:v>4.25</c:v>
                </c:pt>
                <c:pt idx="1924">
                  <c:v>4.25</c:v>
                </c:pt>
                <c:pt idx="1925">
                  <c:v>4.25</c:v>
                </c:pt>
                <c:pt idx="1926">
                  <c:v>4.25</c:v>
                </c:pt>
                <c:pt idx="1927">
                  <c:v>4.25</c:v>
                </c:pt>
                <c:pt idx="1928">
                  <c:v>4.25</c:v>
                </c:pt>
                <c:pt idx="1929">
                  <c:v>4.25</c:v>
                </c:pt>
                <c:pt idx="1930">
                  <c:v>4.25</c:v>
                </c:pt>
                <c:pt idx="1931">
                  <c:v>4.25</c:v>
                </c:pt>
                <c:pt idx="1932">
                  <c:v>4.25</c:v>
                </c:pt>
                <c:pt idx="1933">
                  <c:v>4.25</c:v>
                </c:pt>
                <c:pt idx="1934">
                  <c:v>4.25</c:v>
                </c:pt>
                <c:pt idx="1935">
                  <c:v>4.25</c:v>
                </c:pt>
                <c:pt idx="1936">
                  <c:v>4.25</c:v>
                </c:pt>
                <c:pt idx="1937">
                  <c:v>4.25</c:v>
                </c:pt>
                <c:pt idx="1938">
                  <c:v>4.25</c:v>
                </c:pt>
                <c:pt idx="1939">
                  <c:v>4.25</c:v>
                </c:pt>
                <c:pt idx="1940">
                  <c:v>4.25</c:v>
                </c:pt>
                <c:pt idx="1941">
                  <c:v>4.25</c:v>
                </c:pt>
                <c:pt idx="1942">
                  <c:v>4.25</c:v>
                </c:pt>
                <c:pt idx="1943">
                  <c:v>4.25</c:v>
                </c:pt>
                <c:pt idx="1944">
                  <c:v>4.25</c:v>
                </c:pt>
                <c:pt idx="1945">
                  <c:v>4.25</c:v>
                </c:pt>
                <c:pt idx="1946">
                  <c:v>4.25</c:v>
                </c:pt>
                <c:pt idx="1947">
                  <c:v>4.25</c:v>
                </c:pt>
                <c:pt idx="1948">
                  <c:v>4.25</c:v>
                </c:pt>
                <c:pt idx="1949">
                  <c:v>4.25</c:v>
                </c:pt>
                <c:pt idx="1950">
                  <c:v>4.25</c:v>
                </c:pt>
                <c:pt idx="1951">
                  <c:v>4.25</c:v>
                </c:pt>
                <c:pt idx="1952">
                  <c:v>4.25</c:v>
                </c:pt>
                <c:pt idx="1953">
                  <c:v>4.25</c:v>
                </c:pt>
                <c:pt idx="1954">
                  <c:v>4.25</c:v>
                </c:pt>
                <c:pt idx="1955">
                  <c:v>4.25</c:v>
                </c:pt>
                <c:pt idx="1956">
                  <c:v>4.25</c:v>
                </c:pt>
                <c:pt idx="1957">
                  <c:v>4.25</c:v>
                </c:pt>
                <c:pt idx="1958">
                  <c:v>4.25</c:v>
                </c:pt>
                <c:pt idx="1959">
                  <c:v>4.25</c:v>
                </c:pt>
                <c:pt idx="1960">
                  <c:v>4.25</c:v>
                </c:pt>
                <c:pt idx="1961">
                  <c:v>4.25</c:v>
                </c:pt>
                <c:pt idx="1962">
                  <c:v>4.25</c:v>
                </c:pt>
                <c:pt idx="1963">
                  <c:v>4.25</c:v>
                </c:pt>
                <c:pt idx="1964">
                  <c:v>4.25</c:v>
                </c:pt>
                <c:pt idx="1965">
                  <c:v>4.25</c:v>
                </c:pt>
                <c:pt idx="1966">
                  <c:v>4.25</c:v>
                </c:pt>
                <c:pt idx="1967">
                  <c:v>4.25</c:v>
                </c:pt>
                <c:pt idx="1968">
                  <c:v>4.25</c:v>
                </c:pt>
                <c:pt idx="1969">
                  <c:v>4.25</c:v>
                </c:pt>
                <c:pt idx="1970">
                  <c:v>4.25</c:v>
                </c:pt>
                <c:pt idx="1971">
                  <c:v>4.25</c:v>
                </c:pt>
                <c:pt idx="1972">
                  <c:v>4.25</c:v>
                </c:pt>
                <c:pt idx="1973">
                  <c:v>4.25</c:v>
                </c:pt>
                <c:pt idx="1974">
                  <c:v>4.25</c:v>
                </c:pt>
                <c:pt idx="1975">
                  <c:v>4.25</c:v>
                </c:pt>
                <c:pt idx="1976">
                  <c:v>4.25</c:v>
                </c:pt>
                <c:pt idx="1977">
                  <c:v>4.25</c:v>
                </c:pt>
                <c:pt idx="1978">
                  <c:v>4.25</c:v>
                </c:pt>
                <c:pt idx="1979">
                  <c:v>4.25</c:v>
                </c:pt>
                <c:pt idx="1980">
                  <c:v>4.25</c:v>
                </c:pt>
                <c:pt idx="1981">
                  <c:v>4.25</c:v>
                </c:pt>
                <c:pt idx="1982">
                  <c:v>4.25</c:v>
                </c:pt>
                <c:pt idx="1983">
                  <c:v>4.25</c:v>
                </c:pt>
                <c:pt idx="1984">
                  <c:v>4.25</c:v>
                </c:pt>
                <c:pt idx="1985">
                  <c:v>4.25</c:v>
                </c:pt>
                <c:pt idx="1986">
                  <c:v>4.25</c:v>
                </c:pt>
                <c:pt idx="1987">
                  <c:v>4.25</c:v>
                </c:pt>
                <c:pt idx="1988">
                  <c:v>4.25</c:v>
                </c:pt>
                <c:pt idx="1989">
                  <c:v>4.25</c:v>
                </c:pt>
                <c:pt idx="1990">
                  <c:v>4.25</c:v>
                </c:pt>
                <c:pt idx="1991">
                  <c:v>4.25</c:v>
                </c:pt>
                <c:pt idx="1992">
                  <c:v>4.25</c:v>
                </c:pt>
                <c:pt idx="1993">
                  <c:v>4.25</c:v>
                </c:pt>
                <c:pt idx="1994">
                  <c:v>4.25</c:v>
                </c:pt>
                <c:pt idx="1995">
                  <c:v>4.25</c:v>
                </c:pt>
                <c:pt idx="1996">
                  <c:v>4.25</c:v>
                </c:pt>
                <c:pt idx="1997">
                  <c:v>4.25</c:v>
                </c:pt>
                <c:pt idx="1998">
                  <c:v>4.25</c:v>
                </c:pt>
                <c:pt idx="1999">
                  <c:v>4.25</c:v>
                </c:pt>
                <c:pt idx="2000">
                  <c:v>4.25</c:v>
                </c:pt>
                <c:pt idx="2001">
                  <c:v>4.25</c:v>
                </c:pt>
                <c:pt idx="2002">
                  <c:v>4.25</c:v>
                </c:pt>
                <c:pt idx="2003">
                  <c:v>4.25</c:v>
                </c:pt>
                <c:pt idx="2004">
                  <c:v>4.25</c:v>
                </c:pt>
                <c:pt idx="2005">
                  <c:v>4.25</c:v>
                </c:pt>
                <c:pt idx="2006">
                  <c:v>4.25</c:v>
                </c:pt>
                <c:pt idx="2007">
                  <c:v>4.25</c:v>
                </c:pt>
                <c:pt idx="2008">
                  <c:v>4.25</c:v>
                </c:pt>
                <c:pt idx="2009">
                  <c:v>4.25</c:v>
                </c:pt>
                <c:pt idx="2010">
                  <c:v>4.25</c:v>
                </c:pt>
                <c:pt idx="2011">
                  <c:v>4.25</c:v>
                </c:pt>
                <c:pt idx="2012">
                  <c:v>4.25</c:v>
                </c:pt>
                <c:pt idx="2013">
                  <c:v>4.25</c:v>
                </c:pt>
                <c:pt idx="2014">
                  <c:v>4.25</c:v>
                </c:pt>
                <c:pt idx="2015">
                  <c:v>4.25</c:v>
                </c:pt>
                <c:pt idx="2016">
                  <c:v>4.25</c:v>
                </c:pt>
                <c:pt idx="2017">
                  <c:v>4.25</c:v>
                </c:pt>
                <c:pt idx="2018">
                  <c:v>4.25</c:v>
                </c:pt>
                <c:pt idx="2019">
                  <c:v>4.25</c:v>
                </c:pt>
                <c:pt idx="2020">
                  <c:v>4.25</c:v>
                </c:pt>
                <c:pt idx="2021">
                  <c:v>4.25</c:v>
                </c:pt>
                <c:pt idx="2022">
                  <c:v>4.25</c:v>
                </c:pt>
                <c:pt idx="2023">
                  <c:v>4.25</c:v>
                </c:pt>
                <c:pt idx="2024">
                  <c:v>4.25</c:v>
                </c:pt>
                <c:pt idx="2025">
                  <c:v>4.25</c:v>
                </c:pt>
                <c:pt idx="2026">
                  <c:v>4.25</c:v>
                </c:pt>
                <c:pt idx="2027">
                  <c:v>4.25</c:v>
                </c:pt>
                <c:pt idx="2028">
                  <c:v>4.25</c:v>
                </c:pt>
                <c:pt idx="2029">
                  <c:v>4.25</c:v>
                </c:pt>
                <c:pt idx="2030">
                  <c:v>4.25</c:v>
                </c:pt>
                <c:pt idx="2031">
                  <c:v>4.25</c:v>
                </c:pt>
                <c:pt idx="2032">
                  <c:v>4.25</c:v>
                </c:pt>
                <c:pt idx="2033">
                  <c:v>4.25</c:v>
                </c:pt>
                <c:pt idx="2034">
                  <c:v>4.25</c:v>
                </c:pt>
                <c:pt idx="2035">
                  <c:v>4.25</c:v>
                </c:pt>
                <c:pt idx="2036">
                  <c:v>4.25</c:v>
                </c:pt>
                <c:pt idx="2037">
                  <c:v>4.25</c:v>
                </c:pt>
                <c:pt idx="2038">
                  <c:v>4.25</c:v>
                </c:pt>
                <c:pt idx="2039">
                  <c:v>4.25</c:v>
                </c:pt>
                <c:pt idx="2040">
                  <c:v>4.25</c:v>
                </c:pt>
                <c:pt idx="2041">
                  <c:v>4.25</c:v>
                </c:pt>
                <c:pt idx="2042">
                  <c:v>4.25</c:v>
                </c:pt>
                <c:pt idx="2043">
                  <c:v>4.25</c:v>
                </c:pt>
                <c:pt idx="2044">
                  <c:v>4.25</c:v>
                </c:pt>
                <c:pt idx="2045">
                  <c:v>4.25</c:v>
                </c:pt>
                <c:pt idx="2046">
                  <c:v>4.25</c:v>
                </c:pt>
                <c:pt idx="2047">
                  <c:v>4.25</c:v>
                </c:pt>
                <c:pt idx="2048">
                  <c:v>4.25</c:v>
                </c:pt>
                <c:pt idx="2049">
                  <c:v>4.25</c:v>
                </c:pt>
                <c:pt idx="2050">
                  <c:v>4.25</c:v>
                </c:pt>
                <c:pt idx="2051">
                  <c:v>4.25</c:v>
                </c:pt>
                <c:pt idx="2052">
                  <c:v>4.25</c:v>
                </c:pt>
                <c:pt idx="2053">
                  <c:v>4.25</c:v>
                </c:pt>
                <c:pt idx="2054">
                  <c:v>4.25</c:v>
                </c:pt>
                <c:pt idx="2055">
                  <c:v>4.25</c:v>
                </c:pt>
                <c:pt idx="2056">
                  <c:v>4.25</c:v>
                </c:pt>
                <c:pt idx="2057">
                  <c:v>4.25</c:v>
                </c:pt>
                <c:pt idx="2058">
                  <c:v>4.25</c:v>
                </c:pt>
                <c:pt idx="2059">
                  <c:v>4.25</c:v>
                </c:pt>
                <c:pt idx="2060">
                  <c:v>4.25</c:v>
                </c:pt>
                <c:pt idx="2061">
                  <c:v>4.25</c:v>
                </c:pt>
                <c:pt idx="2062">
                  <c:v>4.25</c:v>
                </c:pt>
                <c:pt idx="2063">
                  <c:v>4.25</c:v>
                </c:pt>
                <c:pt idx="2064">
                  <c:v>4.25</c:v>
                </c:pt>
                <c:pt idx="2065">
                  <c:v>4.25</c:v>
                </c:pt>
                <c:pt idx="2066">
                  <c:v>4.25</c:v>
                </c:pt>
                <c:pt idx="2067">
                  <c:v>4.25</c:v>
                </c:pt>
                <c:pt idx="2068">
                  <c:v>4.25</c:v>
                </c:pt>
                <c:pt idx="2069">
                  <c:v>4.25</c:v>
                </c:pt>
                <c:pt idx="2070">
                  <c:v>4.25</c:v>
                </c:pt>
                <c:pt idx="2071">
                  <c:v>4.25</c:v>
                </c:pt>
                <c:pt idx="2072">
                  <c:v>4.25</c:v>
                </c:pt>
                <c:pt idx="2073">
                  <c:v>4.25</c:v>
                </c:pt>
                <c:pt idx="2074">
                  <c:v>4.5</c:v>
                </c:pt>
                <c:pt idx="2075">
                  <c:v>4.5</c:v>
                </c:pt>
                <c:pt idx="2076">
                  <c:v>4.5</c:v>
                </c:pt>
                <c:pt idx="2077">
                  <c:v>4.5</c:v>
                </c:pt>
                <c:pt idx="2078">
                  <c:v>4.5</c:v>
                </c:pt>
                <c:pt idx="2079">
                  <c:v>4.5</c:v>
                </c:pt>
                <c:pt idx="2080">
                  <c:v>4.5</c:v>
                </c:pt>
                <c:pt idx="2081">
                  <c:v>4.5</c:v>
                </c:pt>
                <c:pt idx="2082">
                  <c:v>4.5</c:v>
                </c:pt>
                <c:pt idx="2083">
                  <c:v>4.5</c:v>
                </c:pt>
                <c:pt idx="2084">
                  <c:v>4.5</c:v>
                </c:pt>
                <c:pt idx="2085">
                  <c:v>4.5</c:v>
                </c:pt>
                <c:pt idx="2086">
                  <c:v>4.5</c:v>
                </c:pt>
                <c:pt idx="2087">
                  <c:v>4.5</c:v>
                </c:pt>
                <c:pt idx="2088">
                  <c:v>4.5</c:v>
                </c:pt>
                <c:pt idx="2089">
                  <c:v>4.5</c:v>
                </c:pt>
                <c:pt idx="2090">
                  <c:v>4.5</c:v>
                </c:pt>
                <c:pt idx="2091">
                  <c:v>4.5</c:v>
                </c:pt>
                <c:pt idx="2092">
                  <c:v>4.5</c:v>
                </c:pt>
                <c:pt idx="2093">
                  <c:v>4.5</c:v>
                </c:pt>
                <c:pt idx="2094">
                  <c:v>4.5</c:v>
                </c:pt>
                <c:pt idx="2095">
                  <c:v>4.5</c:v>
                </c:pt>
                <c:pt idx="2096">
                  <c:v>4.5</c:v>
                </c:pt>
                <c:pt idx="2097">
                  <c:v>4.5</c:v>
                </c:pt>
                <c:pt idx="2098">
                  <c:v>4.5</c:v>
                </c:pt>
                <c:pt idx="2099">
                  <c:v>4.5</c:v>
                </c:pt>
                <c:pt idx="2100">
                  <c:v>4.5</c:v>
                </c:pt>
                <c:pt idx="2101">
                  <c:v>4.5</c:v>
                </c:pt>
                <c:pt idx="2102">
                  <c:v>4.5</c:v>
                </c:pt>
                <c:pt idx="2103">
                  <c:v>4.5</c:v>
                </c:pt>
                <c:pt idx="2104">
                  <c:v>4.5</c:v>
                </c:pt>
                <c:pt idx="2105">
                  <c:v>4.5</c:v>
                </c:pt>
                <c:pt idx="2106">
                  <c:v>5.0</c:v>
                </c:pt>
                <c:pt idx="2107">
                  <c:v>5.0</c:v>
                </c:pt>
                <c:pt idx="2108">
                  <c:v>5.0</c:v>
                </c:pt>
                <c:pt idx="2109">
                  <c:v>5.0</c:v>
                </c:pt>
                <c:pt idx="2110">
                  <c:v>5.0</c:v>
                </c:pt>
                <c:pt idx="2111">
                  <c:v>5.0</c:v>
                </c:pt>
                <c:pt idx="2112">
                  <c:v>5.0</c:v>
                </c:pt>
                <c:pt idx="2113">
                  <c:v>5.0</c:v>
                </c:pt>
                <c:pt idx="2114">
                  <c:v>5.0</c:v>
                </c:pt>
                <c:pt idx="2115">
                  <c:v>5.0</c:v>
                </c:pt>
                <c:pt idx="2116">
                  <c:v>5.0</c:v>
                </c:pt>
                <c:pt idx="2117">
                  <c:v>5.0</c:v>
                </c:pt>
                <c:pt idx="2118">
                  <c:v>5.0</c:v>
                </c:pt>
                <c:pt idx="2119">
                  <c:v>5.0</c:v>
                </c:pt>
                <c:pt idx="2120">
                  <c:v>5.0</c:v>
                </c:pt>
                <c:pt idx="2121">
                  <c:v>5.0</c:v>
                </c:pt>
                <c:pt idx="2122">
                  <c:v>5.0</c:v>
                </c:pt>
                <c:pt idx="2123">
                  <c:v>5.0</c:v>
                </c:pt>
                <c:pt idx="2124">
                  <c:v>5.0</c:v>
                </c:pt>
                <c:pt idx="2125">
                  <c:v>5.0</c:v>
                </c:pt>
                <c:pt idx="2126">
                  <c:v>5.0</c:v>
                </c:pt>
                <c:pt idx="2127">
                  <c:v>5.0</c:v>
                </c:pt>
                <c:pt idx="2128">
                  <c:v>5.0</c:v>
                </c:pt>
                <c:pt idx="2129">
                  <c:v>5.0</c:v>
                </c:pt>
                <c:pt idx="2130">
                  <c:v>5.0</c:v>
                </c:pt>
                <c:pt idx="2131">
                  <c:v>5.0</c:v>
                </c:pt>
                <c:pt idx="2132">
                  <c:v>5.0</c:v>
                </c:pt>
                <c:pt idx="2133">
                  <c:v>5.0</c:v>
                </c:pt>
                <c:pt idx="2134">
                  <c:v>5.0</c:v>
                </c:pt>
                <c:pt idx="2135">
                  <c:v>5.0</c:v>
                </c:pt>
                <c:pt idx="2136">
                  <c:v>5.0</c:v>
                </c:pt>
                <c:pt idx="2137">
                  <c:v>5.0</c:v>
                </c:pt>
                <c:pt idx="2138">
                  <c:v>5.0</c:v>
                </c:pt>
                <c:pt idx="2139">
                  <c:v>5.0</c:v>
                </c:pt>
                <c:pt idx="2140">
                  <c:v>5.0</c:v>
                </c:pt>
                <c:pt idx="2141">
                  <c:v>5.0</c:v>
                </c:pt>
                <c:pt idx="2142">
                  <c:v>5.0</c:v>
                </c:pt>
                <c:pt idx="2143">
                  <c:v>5.0</c:v>
                </c:pt>
                <c:pt idx="2144">
                  <c:v>5.0</c:v>
                </c:pt>
                <c:pt idx="2145">
                  <c:v>5.0</c:v>
                </c:pt>
                <c:pt idx="2146">
                  <c:v>5.0</c:v>
                </c:pt>
                <c:pt idx="2147">
                  <c:v>5.0</c:v>
                </c:pt>
                <c:pt idx="2148">
                  <c:v>5.0</c:v>
                </c:pt>
                <c:pt idx="2149">
                  <c:v>5.0</c:v>
                </c:pt>
                <c:pt idx="2150">
                  <c:v>5.0</c:v>
                </c:pt>
                <c:pt idx="2151">
                  <c:v>5.0</c:v>
                </c:pt>
                <c:pt idx="2152">
                  <c:v>5.0</c:v>
                </c:pt>
                <c:pt idx="2153">
                  <c:v>5.0</c:v>
                </c:pt>
                <c:pt idx="2154">
                  <c:v>5.0</c:v>
                </c:pt>
                <c:pt idx="2155">
                  <c:v>5.5</c:v>
                </c:pt>
                <c:pt idx="2156">
                  <c:v>5.5</c:v>
                </c:pt>
                <c:pt idx="2157">
                  <c:v>5.5</c:v>
                </c:pt>
                <c:pt idx="2158">
                  <c:v>5.5</c:v>
                </c:pt>
                <c:pt idx="2159">
                  <c:v>5.5</c:v>
                </c:pt>
                <c:pt idx="2160">
                  <c:v>5.5</c:v>
                </c:pt>
                <c:pt idx="2161">
                  <c:v>5.5</c:v>
                </c:pt>
                <c:pt idx="2162">
                  <c:v>5.5</c:v>
                </c:pt>
                <c:pt idx="2163">
                  <c:v>5.5</c:v>
                </c:pt>
                <c:pt idx="2164">
                  <c:v>5.5</c:v>
                </c:pt>
                <c:pt idx="2165">
                  <c:v>5.5</c:v>
                </c:pt>
                <c:pt idx="2166">
                  <c:v>5.5</c:v>
                </c:pt>
                <c:pt idx="2167">
                  <c:v>5.5</c:v>
                </c:pt>
                <c:pt idx="2168">
                  <c:v>5.5</c:v>
                </c:pt>
                <c:pt idx="2169">
                  <c:v>5.5</c:v>
                </c:pt>
                <c:pt idx="2170">
                  <c:v>5.5</c:v>
                </c:pt>
                <c:pt idx="2171">
                  <c:v>5.5</c:v>
                </c:pt>
                <c:pt idx="2172">
                  <c:v>5.5</c:v>
                </c:pt>
                <c:pt idx="2173">
                  <c:v>5.5</c:v>
                </c:pt>
                <c:pt idx="2174">
                  <c:v>5.5</c:v>
                </c:pt>
                <c:pt idx="2175">
                  <c:v>5.5</c:v>
                </c:pt>
                <c:pt idx="2176">
                  <c:v>5.5</c:v>
                </c:pt>
                <c:pt idx="2177">
                  <c:v>5.5</c:v>
                </c:pt>
                <c:pt idx="2178">
                  <c:v>5.5</c:v>
                </c:pt>
                <c:pt idx="2179">
                  <c:v>5.5</c:v>
                </c:pt>
                <c:pt idx="2180">
                  <c:v>5.5</c:v>
                </c:pt>
                <c:pt idx="2181">
                  <c:v>5.5</c:v>
                </c:pt>
                <c:pt idx="2182">
                  <c:v>5.5</c:v>
                </c:pt>
                <c:pt idx="2183">
                  <c:v>5.5</c:v>
                </c:pt>
                <c:pt idx="2184">
                  <c:v>5.5</c:v>
                </c:pt>
                <c:pt idx="2185">
                  <c:v>5.5</c:v>
                </c:pt>
                <c:pt idx="2186">
                  <c:v>5.5</c:v>
                </c:pt>
                <c:pt idx="2187">
                  <c:v>5.5</c:v>
                </c:pt>
                <c:pt idx="2188">
                  <c:v>5.5</c:v>
                </c:pt>
                <c:pt idx="2189">
                  <c:v>5.5</c:v>
                </c:pt>
                <c:pt idx="2190">
                  <c:v>5.5</c:v>
                </c:pt>
                <c:pt idx="2191">
                  <c:v>5.5</c:v>
                </c:pt>
                <c:pt idx="2192">
                  <c:v>5.5</c:v>
                </c:pt>
                <c:pt idx="2193">
                  <c:v>5.5</c:v>
                </c:pt>
                <c:pt idx="2194">
                  <c:v>5.5</c:v>
                </c:pt>
                <c:pt idx="2195">
                  <c:v>5.5</c:v>
                </c:pt>
                <c:pt idx="2196">
                  <c:v>5.5</c:v>
                </c:pt>
                <c:pt idx="2197">
                  <c:v>5.5</c:v>
                </c:pt>
                <c:pt idx="2198">
                  <c:v>5.5</c:v>
                </c:pt>
                <c:pt idx="2199">
                  <c:v>5.5</c:v>
                </c:pt>
                <c:pt idx="2200">
                  <c:v>6.5</c:v>
                </c:pt>
                <c:pt idx="2201">
                  <c:v>6.5</c:v>
                </c:pt>
                <c:pt idx="2202">
                  <c:v>6.5</c:v>
                </c:pt>
                <c:pt idx="2203">
                  <c:v>6.5</c:v>
                </c:pt>
                <c:pt idx="2204">
                  <c:v>6.5</c:v>
                </c:pt>
                <c:pt idx="2205">
                  <c:v>6.5</c:v>
                </c:pt>
                <c:pt idx="2206">
                  <c:v>6.5</c:v>
                </c:pt>
                <c:pt idx="2207">
                  <c:v>6.5</c:v>
                </c:pt>
                <c:pt idx="2208">
                  <c:v>6.5</c:v>
                </c:pt>
                <c:pt idx="2209">
                  <c:v>6.5</c:v>
                </c:pt>
                <c:pt idx="2210">
                  <c:v>6.5</c:v>
                </c:pt>
                <c:pt idx="2211">
                  <c:v>6.5</c:v>
                </c:pt>
                <c:pt idx="2212">
                  <c:v>6.5</c:v>
                </c:pt>
                <c:pt idx="2213">
                  <c:v>6.5</c:v>
                </c:pt>
                <c:pt idx="2214">
                  <c:v>6.5</c:v>
                </c:pt>
                <c:pt idx="2215">
                  <c:v>6.5</c:v>
                </c:pt>
                <c:pt idx="2216">
                  <c:v>6.5</c:v>
                </c:pt>
                <c:pt idx="2217">
                  <c:v>6.5</c:v>
                </c:pt>
                <c:pt idx="2218">
                  <c:v>6.5</c:v>
                </c:pt>
                <c:pt idx="2219">
                  <c:v>6.5</c:v>
                </c:pt>
                <c:pt idx="2220">
                  <c:v>6.5</c:v>
                </c:pt>
                <c:pt idx="2221">
                  <c:v>6.5</c:v>
                </c:pt>
                <c:pt idx="2222">
                  <c:v>6.5</c:v>
                </c:pt>
                <c:pt idx="2223">
                  <c:v>6.5</c:v>
                </c:pt>
                <c:pt idx="2224">
                  <c:v>6.5</c:v>
                </c:pt>
                <c:pt idx="2225">
                  <c:v>6.5</c:v>
                </c:pt>
                <c:pt idx="2226">
                  <c:v>6.5</c:v>
                </c:pt>
                <c:pt idx="2227">
                  <c:v>6.5</c:v>
                </c:pt>
                <c:pt idx="2228">
                  <c:v>6.5</c:v>
                </c:pt>
                <c:pt idx="2229">
                  <c:v>6.5</c:v>
                </c:pt>
                <c:pt idx="2230">
                  <c:v>6.5</c:v>
                </c:pt>
                <c:pt idx="2231">
                  <c:v>6.5</c:v>
                </c:pt>
                <c:pt idx="2232">
                  <c:v>6.5</c:v>
                </c:pt>
                <c:pt idx="2233">
                  <c:v>6.5</c:v>
                </c:pt>
                <c:pt idx="2234">
                  <c:v>6.5</c:v>
                </c:pt>
                <c:pt idx="2235">
                  <c:v>6.5</c:v>
                </c:pt>
                <c:pt idx="2236">
                  <c:v>6.5</c:v>
                </c:pt>
                <c:pt idx="2237">
                  <c:v>6.5</c:v>
                </c:pt>
                <c:pt idx="2238">
                  <c:v>6.5</c:v>
                </c:pt>
                <c:pt idx="2239">
                  <c:v>6.5</c:v>
                </c:pt>
                <c:pt idx="2240">
                  <c:v>6.5</c:v>
                </c:pt>
                <c:pt idx="2241">
                  <c:v>6.5</c:v>
                </c:pt>
                <c:pt idx="2242">
                  <c:v>6.5</c:v>
                </c:pt>
                <c:pt idx="2243">
                  <c:v>6.5</c:v>
                </c:pt>
                <c:pt idx="2244">
                  <c:v>6.5</c:v>
                </c:pt>
                <c:pt idx="2245">
                  <c:v>6.5</c:v>
                </c:pt>
                <c:pt idx="2246">
                  <c:v>6.5</c:v>
                </c:pt>
                <c:pt idx="2247">
                  <c:v>6.5</c:v>
                </c:pt>
                <c:pt idx="2248">
                  <c:v>6.5</c:v>
                </c:pt>
                <c:pt idx="2249">
                  <c:v>6.75</c:v>
                </c:pt>
                <c:pt idx="2250">
                  <c:v>6.75</c:v>
                </c:pt>
                <c:pt idx="2251">
                  <c:v>6.75</c:v>
                </c:pt>
                <c:pt idx="2252">
                  <c:v>6.75</c:v>
                </c:pt>
                <c:pt idx="2253">
                  <c:v>6.75</c:v>
                </c:pt>
                <c:pt idx="2254">
                  <c:v>6.75</c:v>
                </c:pt>
                <c:pt idx="2255">
                  <c:v>6.75</c:v>
                </c:pt>
                <c:pt idx="2256">
                  <c:v>6.75</c:v>
                </c:pt>
                <c:pt idx="2257">
                  <c:v>6.75</c:v>
                </c:pt>
                <c:pt idx="2258">
                  <c:v>6.75</c:v>
                </c:pt>
                <c:pt idx="2259">
                  <c:v>6.75</c:v>
                </c:pt>
                <c:pt idx="2260">
                  <c:v>6.75</c:v>
                </c:pt>
                <c:pt idx="2261">
                  <c:v>6.75</c:v>
                </c:pt>
                <c:pt idx="2262">
                  <c:v>6.75</c:v>
                </c:pt>
                <c:pt idx="2263">
                  <c:v>6.75</c:v>
                </c:pt>
                <c:pt idx="2264">
                  <c:v>6.75</c:v>
                </c:pt>
                <c:pt idx="2265">
                  <c:v>6.75</c:v>
                </c:pt>
                <c:pt idx="2266">
                  <c:v>6.75</c:v>
                </c:pt>
                <c:pt idx="2267">
                  <c:v>6.75</c:v>
                </c:pt>
                <c:pt idx="2268">
                  <c:v>6.75</c:v>
                </c:pt>
                <c:pt idx="2269">
                  <c:v>6.75</c:v>
                </c:pt>
                <c:pt idx="2270">
                  <c:v>6.75</c:v>
                </c:pt>
                <c:pt idx="2271">
                  <c:v>6.75</c:v>
                </c:pt>
                <c:pt idx="2272">
                  <c:v>6.75</c:v>
                </c:pt>
                <c:pt idx="2273">
                  <c:v>6.75</c:v>
                </c:pt>
                <c:pt idx="2274">
                  <c:v>6.75</c:v>
                </c:pt>
                <c:pt idx="2275">
                  <c:v>6.75</c:v>
                </c:pt>
                <c:pt idx="2276">
                  <c:v>6.75</c:v>
                </c:pt>
                <c:pt idx="2277">
                  <c:v>6.75</c:v>
                </c:pt>
                <c:pt idx="2278">
                  <c:v>6.75</c:v>
                </c:pt>
                <c:pt idx="2279">
                  <c:v>6.75</c:v>
                </c:pt>
                <c:pt idx="2280">
                  <c:v>6.75</c:v>
                </c:pt>
                <c:pt idx="2281">
                  <c:v>6.75</c:v>
                </c:pt>
                <c:pt idx="2282">
                  <c:v>6.75</c:v>
                </c:pt>
                <c:pt idx="2283">
                  <c:v>6.75</c:v>
                </c:pt>
                <c:pt idx="2284">
                  <c:v>6.75</c:v>
                </c:pt>
                <c:pt idx="2285">
                  <c:v>6.75</c:v>
                </c:pt>
                <c:pt idx="2286">
                  <c:v>6.75</c:v>
                </c:pt>
                <c:pt idx="2287">
                  <c:v>6.75</c:v>
                </c:pt>
                <c:pt idx="2288">
                  <c:v>6.75</c:v>
                </c:pt>
                <c:pt idx="2289">
                  <c:v>6.75</c:v>
                </c:pt>
                <c:pt idx="2290">
                  <c:v>6.75</c:v>
                </c:pt>
                <c:pt idx="2291">
                  <c:v>7.5</c:v>
                </c:pt>
                <c:pt idx="2292">
                  <c:v>7.5</c:v>
                </c:pt>
                <c:pt idx="2293">
                  <c:v>7.5</c:v>
                </c:pt>
                <c:pt idx="2294">
                  <c:v>7.5</c:v>
                </c:pt>
                <c:pt idx="2295">
                  <c:v>7.5</c:v>
                </c:pt>
                <c:pt idx="2296">
                  <c:v>7.5</c:v>
                </c:pt>
                <c:pt idx="2297">
                  <c:v>7.5</c:v>
                </c:pt>
                <c:pt idx="2298">
                  <c:v>7.5</c:v>
                </c:pt>
                <c:pt idx="2299">
                  <c:v>7.5</c:v>
                </c:pt>
                <c:pt idx="2300">
                  <c:v>7.5</c:v>
                </c:pt>
                <c:pt idx="2301">
                  <c:v>7.5</c:v>
                </c:pt>
                <c:pt idx="2302">
                  <c:v>7.5</c:v>
                </c:pt>
                <c:pt idx="2303">
                  <c:v>7.5</c:v>
                </c:pt>
                <c:pt idx="2304">
                  <c:v>7.5</c:v>
                </c:pt>
                <c:pt idx="2305">
                  <c:v>7.5</c:v>
                </c:pt>
                <c:pt idx="2306">
                  <c:v>7.5</c:v>
                </c:pt>
                <c:pt idx="2307">
                  <c:v>7.5</c:v>
                </c:pt>
                <c:pt idx="2308">
                  <c:v>7.5</c:v>
                </c:pt>
                <c:pt idx="2309">
                  <c:v>7.5</c:v>
                </c:pt>
                <c:pt idx="2310">
                  <c:v>7.5</c:v>
                </c:pt>
                <c:pt idx="2311">
                  <c:v>7.5</c:v>
                </c:pt>
                <c:pt idx="2312">
                  <c:v>7.5</c:v>
                </c:pt>
                <c:pt idx="2313">
                  <c:v>7.5</c:v>
                </c:pt>
                <c:pt idx="2314">
                  <c:v>7.5</c:v>
                </c:pt>
                <c:pt idx="2315">
                  <c:v>7.5</c:v>
                </c:pt>
                <c:pt idx="2316">
                  <c:v>7.5</c:v>
                </c:pt>
                <c:pt idx="2317">
                  <c:v>7.5</c:v>
                </c:pt>
                <c:pt idx="2318">
                  <c:v>7.5</c:v>
                </c:pt>
                <c:pt idx="2319">
                  <c:v>7.5</c:v>
                </c:pt>
                <c:pt idx="2320">
                  <c:v>7.5</c:v>
                </c:pt>
                <c:pt idx="2321">
                  <c:v>7.5</c:v>
                </c:pt>
                <c:pt idx="2322">
                  <c:v>7.5</c:v>
                </c:pt>
                <c:pt idx="2323">
                  <c:v>7.5</c:v>
                </c:pt>
                <c:pt idx="2324">
                  <c:v>7.5</c:v>
                </c:pt>
                <c:pt idx="2325">
                  <c:v>7.5</c:v>
                </c:pt>
                <c:pt idx="2326">
                  <c:v>7.5</c:v>
                </c:pt>
                <c:pt idx="2327">
                  <c:v>7.5</c:v>
                </c:pt>
                <c:pt idx="2328">
                  <c:v>7.5</c:v>
                </c:pt>
                <c:pt idx="2329">
                  <c:v>7.5</c:v>
                </c:pt>
                <c:pt idx="2330">
                  <c:v>7.5</c:v>
                </c:pt>
                <c:pt idx="2331">
                  <c:v>7.5</c:v>
                </c:pt>
                <c:pt idx="2332">
                  <c:v>7.5</c:v>
                </c:pt>
                <c:pt idx="2333">
                  <c:v>7.5</c:v>
                </c:pt>
                <c:pt idx="2334">
                  <c:v>7.5</c:v>
                </c:pt>
                <c:pt idx="2335">
                  <c:v>7.5</c:v>
                </c:pt>
                <c:pt idx="2336">
                  <c:v>7.5</c:v>
                </c:pt>
                <c:pt idx="2337">
                  <c:v>7.5</c:v>
                </c:pt>
                <c:pt idx="2338">
                  <c:v>7.5</c:v>
                </c:pt>
                <c:pt idx="2339">
                  <c:v>7.5</c:v>
                </c:pt>
                <c:pt idx="2340">
                  <c:v>7.5</c:v>
                </c:pt>
                <c:pt idx="2341">
                  <c:v>7.5</c:v>
                </c:pt>
                <c:pt idx="2342">
                  <c:v>7.5</c:v>
                </c:pt>
                <c:pt idx="2343">
                  <c:v>7.5</c:v>
                </c:pt>
                <c:pt idx="2344">
                  <c:v>7.5</c:v>
                </c:pt>
                <c:pt idx="2345">
                  <c:v>7.5</c:v>
                </c:pt>
                <c:pt idx="2346">
                  <c:v>7.5</c:v>
                </c:pt>
                <c:pt idx="2347">
                  <c:v>8.5</c:v>
                </c:pt>
                <c:pt idx="2348">
                  <c:v>8.5</c:v>
                </c:pt>
                <c:pt idx="2349">
                  <c:v>8.5</c:v>
                </c:pt>
                <c:pt idx="2350">
                  <c:v>8.5</c:v>
                </c:pt>
                <c:pt idx="2351">
                  <c:v>8.5</c:v>
                </c:pt>
                <c:pt idx="2352">
                  <c:v>8.5</c:v>
                </c:pt>
                <c:pt idx="2353">
                  <c:v>8.5</c:v>
                </c:pt>
                <c:pt idx="2354">
                  <c:v>8.5</c:v>
                </c:pt>
                <c:pt idx="2355">
                  <c:v>8.5</c:v>
                </c:pt>
                <c:pt idx="2356">
                  <c:v>8.5</c:v>
                </c:pt>
                <c:pt idx="2357">
                  <c:v>8.5</c:v>
                </c:pt>
                <c:pt idx="2358">
                  <c:v>8.5</c:v>
                </c:pt>
                <c:pt idx="2359">
                  <c:v>8.5</c:v>
                </c:pt>
                <c:pt idx="2360">
                  <c:v>8.5</c:v>
                </c:pt>
                <c:pt idx="2361">
                  <c:v>8.5</c:v>
                </c:pt>
                <c:pt idx="2362">
                  <c:v>8.5</c:v>
                </c:pt>
                <c:pt idx="2363">
                  <c:v>8.5</c:v>
                </c:pt>
                <c:pt idx="2364">
                  <c:v>8.5</c:v>
                </c:pt>
                <c:pt idx="2365">
                  <c:v>8.5</c:v>
                </c:pt>
                <c:pt idx="2366">
                  <c:v>8.5</c:v>
                </c:pt>
                <c:pt idx="2367">
                  <c:v>8.5</c:v>
                </c:pt>
                <c:pt idx="2368">
                  <c:v>8.5</c:v>
                </c:pt>
                <c:pt idx="2369">
                  <c:v>8.5</c:v>
                </c:pt>
                <c:pt idx="2370">
                  <c:v>8.5</c:v>
                </c:pt>
                <c:pt idx="2371">
                  <c:v>8.5</c:v>
                </c:pt>
                <c:pt idx="2372">
                  <c:v>8.5</c:v>
                </c:pt>
                <c:pt idx="2373">
                  <c:v>8.5</c:v>
                </c:pt>
                <c:pt idx="2374">
                  <c:v>8.5</c:v>
                </c:pt>
                <c:pt idx="2375">
                  <c:v>8.5</c:v>
                </c:pt>
                <c:pt idx="2376">
                  <c:v>8.5</c:v>
                </c:pt>
                <c:pt idx="2377">
                  <c:v>8.5</c:v>
                </c:pt>
                <c:pt idx="2378">
                  <c:v>8.5</c:v>
                </c:pt>
                <c:pt idx="2379">
                  <c:v>8.5</c:v>
                </c:pt>
                <c:pt idx="2380">
                  <c:v>8.5</c:v>
                </c:pt>
                <c:pt idx="2381">
                  <c:v>8.5</c:v>
                </c:pt>
                <c:pt idx="2382">
                  <c:v>8.5</c:v>
                </c:pt>
                <c:pt idx="2383">
                  <c:v>8.5</c:v>
                </c:pt>
                <c:pt idx="2384">
                  <c:v>8.5</c:v>
                </c:pt>
                <c:pt idx="2385">
                  <c:v>8.5</c:v>
                </c:pt>
                <c:pt idx="2386">
                  <c:v>8.5</c:v>
                </c:pt>
                <c:pt idx="2387">
                  <c:v>8.5</c:v>
                </c:pt>
                <c:pt idx="2388">
                  <c:v>8.5</c:v>
                </c:pt>
                <c:pt idx="2389">
                  <c:v>8.5</c:v>
                </c:pt>
                <c:pt idx="2390">
                  <c:v>8.5</c:v>
                </c:pt>
                <c:pt idx="2391">
                  <c:v>8.5</c:v>
                </c:pt>
                <c:pt idx="2392">
                  <c:v>8.5</c:v>
                </c:pt>
                <c:pt idx="2393">
                  <c:v>8.5</c:v>
                </c:pt>
                <c:pt idx="2394">
                  <c:v>8.5</c:v>
                </c:pt>
                <c:pt idx="2395">
                  <c:v>8.5</c:v>
                </c:pt>
                <c:pt idx="2396">
                  <c:v>8.5</c:v>
                </c:pt>
                <c:pt idx="2397">
                  <c:v>8.5</c:v>
                </c:pt>
                <c:pt idx="2398">
                  <c:v>8.5</c:v>
                </c:pt>
                <c:pt idx="2399">
                  <c:v>8.5</c:v>
                </c:pt>
                <c:pt idx="2400">
                  <c:v>8.5</c:v>
                </c:pt>
                <c:pt idx="2401">
                  <c:v>8.5</c:v>
                </c:pt>
                <c:pt idx="2402">
                  <c:v>8.5</c:v>
                </c:pt>
                <c:pt idx="2403">
                  <c:v>9.5</c:v>
                </c:pt>
                <c:pt idx="2404">
                  <c:v>9.5</c:v>
                </c:pt>
                <c:pt idx="2405">
                  <c:v>9.5</c:v>
                </c:pt>
                <c:pt idx="2406">
                  <c:v>9.5</c:v>
                </c:pt>
                <c:pt idx="2407">
                  <c:v>9.5</c:v>
                </c:pt>
                <c:pt idx="2408">
                  <c:v>9.5</c:v>
                </c:pt>
                <c:pt idx="2409">
                  <c:v>9.5</c:v>
                </c:pt>
                <c:pt idx="2410">
                  <c:v>9.5</c:v>
                </c:pt>
                <c:pt idx="2411">
                  <c:v>9.5</c:v>
                </c:pt>
                <c:pt idx="2412">
                  <c:v>9.5</c:v>
                </c:pt>
                <c:pt idx="2413">
                  <c:v>9.5</c:v>
                </c:pt>
                <c:pt idx="2414">
                  <c:v>9.5</c:v>
                </c:pt>
                <c:pt idx="2415">
                  <c:v>9.5</c:v>
                </c:pt>
                <c:pt idx="2416">
                  <c:v>9.5</c:v>
                </c:pt>
                <c:pt idx="2417">
                  <c:v>20.0</c:v>
                </c:pt>
                <c:pt idx="2418">
                  <c:v>20.0</c:v>
                </c:pt>
                <c:pt idx="2419">
                  <c:v>20.0</c:v>
                </c:pt>
                <c:pt idx="2420">
                  <c:v>20.0</c:v>
                </c:pt>
                <c:pt idx="2421">
                  <c:v>20.0</c:v>
                </c:pt>
                <c:pt idx="2422">
                  <c:v>20.0</c:v>
                </c:pt>
                <c:pt idx="2423">
                  <c:v>20.0</c:v>
                </c:pt>
                <c:pt idx="2424">
                  <c:v>20.0</c:v>
                </c:pt>
                <c:pt idx="2425">
                  <c:v>20.0</c:v>
                </c:pt>
                <c:pt idx="2426">
                  <c:v>20.0</c:v>
                </c:pt>
                <c:pt idx="2427">
                  <c:v>20.0</c:v>
                </c:pt>
                <c:pt idx="2428">
                  <c:v>20.0</c:v>
                </c:pt>
                <c:pt idx="2429">
                  <c:v>20.0</c:v>
                </c:pt>
                <c:pt idx="2430">
                  <c:v>20.0</c:v>
                </c:pt>
                <c:pt idx="2431">
                  <c:v>20.0</c:v>
                </c:pt>
                <c:pt idx="2432">
                  <c:v>20.0</c:v>
                </c:pt>
                <c:pt idx="2433">
                  <c:v>20.0</c:v>
                </c:pt>
                <c:pt idx="2434">
                  <c:v>20.0</c:v>
                </c:pt>
                <c:pt idx="2435">
                  <c:v>20.0</c:v>
                </c:pt>
                <c:pt idx="2436">
                  <c:v>20.0</c:v>
                </c:pt>
                <c:pt idx="2437">
                  <c:v>20.0</c:v>
                </c:pt>
                <c:pt idx="2438">
                  <c:v>20.0</c:v>
                </c:pt>
                <c:pt idx="2439">
                  <c:v>20.0</c:v>
                </c:pt>
                <c:pt idx="2440">
                  <c:v>20.0</c:v>
                </c:pt>
                <c:pt idx="2441">
                  <c:v>20.0</c:v>
                </c:pt>
                <c:pt idx="2442">
                  <c:v>20.0</c:v>
                </c:pt>
                <c:pt idx="2443">
                  <c:v>20.0</c:v>
                </c:pt>
                <c:pt idx="2444">
                  <c:v>20.0</c:v>
                </c:pt>
                <c:pt idx="2445">
                  <c:v>20.0</c:v>
                </c:pt>
                <c:pt idx="2446">
                  <c:v>20.0</c:v>
                </c:pt>
                <c:pt idx="2447">
                  <c:v>20.0</c:v>
                </c:pt>
                <c:pt idx="2448">
                  <c:v>20.0</c:v>
                </c:pt>
                <c:pt idx="2449">
                  <c:v>20.0</c:v>
                </c:pt>
                <c:pt idx="2450">
                  <c:v>20.0</c:v>
                </c:pt>
                <c:pt idx="2451">
                  <c:v>20.0</c:v>
                </c:pt>
                <c:pt idx="2452">
                  <c:v>20.0</c:v>
                </c:pt>
                <c:pt idx="2453">
                  <c:v>20.0</c:v>
                </c:pt>
                <c:pt idx="2454">
                  <c:v>20.0</c:v>
                </c:pt>
                <c:pt idx="2455">
                  <c:v>20.0</c:v>
                </c:pt>
                <c:pt idx="2456">
                  <c:v>20.0</c:v>
                </c:pt>
                <c:pt idx="2457">
                  <c:v>20.0</c:v>
                </c:pt>
                <c:pt idx="2458">
                  <c:v>20.0</c:v>
                </c:pt>
                <c:pt idx="2459">
                  <c:v>17.0</c:v>
                </c:pt>
                <c:pt idx="2460">
                  <c:v>17.0</c:v>
                </c:pt>
                <c:pt idx="2461">
                  <c:v>17.0</c:v>
                </c:pt>
                <c:pt idx="2462">
                  <c:v>17.0</c:v>
                </c:pt>
                <c:pt idx="2463">
                  <c:v>17.0</c:v>
                </c:pt>
                <c:pt idx="2464">
                  <c:v>17.0</c:v>
                </c:pt>
                <c:pt idx="2465">
                  <c:v>17.0</c:v>
                </c:pt>
                <c:pt idx="2466">
                  <c:v>17.0</c:v>
                </c:pt>
                <c:pt idx="2467">
                  <c:v>17.0</c:v>
                </c:pt>
                <c:pt idx="2468">
                  <c:v>17.0</c:v>
                </c:pt>
                <c:pt idx="2469">
                  <c:v>17.0</c:v>
                </c:pt>
                <c:pt idx="2470">
                  <c:v>17.0</c:v>
                </c:pt>
                <c:pt idx="2471">
                  <c:v>17.0</c:v>
                </c:pt>
                <c:pt idx="2472">
                  <c:v>17.0</c:v>
                </c:pt>
                <c:pt idx="2473">
                  <c:v>17.0</c:v>
                </c:pt>
                <c:pt idx="2474">
                  <c:v>17.0</c:v>
                </c:pt>
                <c:pt idx="2475">
                  <c:v>17.0</c:v>
                </c:pt>
                <c:pt idx="2476">
                  <c:v>17.0</c:v>
                </c:pt>
                <c:pt idx="2477">
                  <c:v>17.0</c:v>
                </c:pt>
                <c:pt idx="2478">
                  <c:v>17.0</c:v>
                </c:pt>
                <c:pt idx="2479">
                  <c:v>17.0</c:v>
                </c:pt>
                <c:pt idx="2480">
                  <c:v>17.0</c:v>
                </c:pt>
                <c:pt idx="2481">
                  <c:v>17.0</c:v>
                </c:pt>
                <c:pt idx="2482">
                  <c:v>14.0</c:v>
                </c:pt>
                <c:pt idx="2483">
                  <c:v>14.0</c:v>
                </c:pt>
                <c:pt idx="2484">
                  <c:v>14.0</c:v>
                </c:pt>
                <c:pt idx="2485">
                  <c:v>14.0</c:v>
                </c:pt>
                <c:pt idx="2486">
                  <c:v>14.0</c:v>
                </c:pt>
                <c:pt idx="2487">
                  <c:v>14.0</c:v>
                </c:pt>
                <c:pt idx="2488">
                  <c:v>14.0</c:v>
                </c:pt>
                <c:pt idx="2489">
                  <c:v>14.0</c:v>
                </c:pt>
                <c:pt idx="2490">
                  <c:v>14.0</c:v>
                </c:pt>
                <c:pt idx="2491">
                  <c:v>14.0</c:v>
                </c:pt>
                <c:pt idx="2492">
                  <c:v>14.0</c:v>
                </c:pt>
                <c:pt idx="2493">
                  <c:v>14.0</c:v>
                </c:pt>
                <c:pt idx="2494">
                  <c:v>14.0</c:v>
                </c:pt>
                <c:pt idx="2495">
                  <c:v>14.0</c:v>
                </c:pt>
                <c:pt idx="2496">
                  <c:v>14.0</c:v>
                </c:pt>
                <c:pt idx="2497">
                  <c:v>14.0</c:v>
                </c:pt>
                <c:pt idx="2498">
                  <c:v>14.0</c:v>
                </c:pt>
                <c:pt idx="2499">
                  <c:v>14.0</c:v>
                </c:pt>
                <c:pt idx="2500">
                  <c:v>14.0</c:v>
                </c:pt>
                <c:pt idx="2501">
                  <c:v>14.0</c:v>
                </c:pt>
                <c:pt idx="2502">
                  <c:v>14.0</c:v>
                </c:pt>
                <c:pt idx="2503">
                  <c:v>14.0</c:v>
                </c:pt>
                <c:pt idx="2504">
                  <c:v>14.0</c:v>
                </c:pt>
                <c:pt idx="2505">
                  <c:v>11.0</c:v>
                </c:pt>
                <c:pt idx="2506">
                  <c:v>11.0</c:v>
                </c:pt>
                <c:pt idx="2507">
                  <c:v>11.0</c:v>
                </c:pt>
                <c:pt idx="2508">
                  <c:v>11.0</c:v>
                </c:pt>
                <c:pt idx="2509">
                  <c:v>11.0</c:v>
                </c:pt>
                <c:pt idx="2510">
                  <c:v>11.0</c:v>
                </c:pt>
                <c:pt idx="2511">
                  <c:v>11.0</c:v>
                </c:pt>
                <c:pt idx="2512">
                  <c:v>11.0</c:v>
                </c:pt>
                <c:pt idx="2513">
                  <c:v>11.0</c:v>
                </c:pt>
                <c:pt idx="2514">
                  <c:v>11.0</c:v>
                </c:pt>
                <c:pt idx="2515">
                  <c:v>11.0</c:v>
                </c:pt>
                <c:pt idx="2516">
                  <c:v>11.0</c:v>
                </c:pt>
                <c:pt idx="2517">
                  <c:v>11.0</c:v>
                </c:pt>
                <c:pt idx="2518">
                  <c:v>11.0</c:v>
                </c:pt>
                <c:pt idx="2519">
                  <c:v>11.0</c:v>
                </c:pt>
                <c:pt idx="2520">
                  <c:v>11.0</c:v>
                </c:pt>
                <c:pt idx="2521">
                  <c:v>11.0</c:v>
                </c:pt>
                <c:pt idx="2522">
                  <c:v>11.0</c:v>
                </c:pt>
                <c:pt idx="2523">
                  <c:v>9.5</c:v>
                </c:pt>
                <c:pt idx="2524">
                  <c:v>9.5</c:v>
                </c:pt>
                <c:pt idx="2525">
                  <c:v>9.5</c:v>
                </c:pt>
                <c:pt idx="2526">
                  <c:v>9.5</c:v>
                </c:pt>
                <c:pt idx="2527">
                  <c:v>9.5</c:v>
                </c:pt>
                <c:pt idx="2528">
                  <c:v>9.5</c:v>
                </c:pt>
                <c:pt idx="2529">
                  <c:v>9.5</c:v>
                </c:pt>
                <c:pt idx="2530">
                  <c:v>9.5</c:v>
                </c:pt>
                <c:pt idx="2531">
                  <c:v>9.5</c:v>
                </c:pt>
                <c:pt idx="2532">
                  <c:v>9.5</c:v>
                </c:pt>
                <c:pt idx="2533">
                  <c:v>9.5</c:v>
                </c:pt>
                <c:pt idx="2534">
                  <c:v>9.5</c:v>
                </c:pt>
                <c:pt idx="2535">
                  <c:v>9.5</c:v>
                </c:pt>
                <c:pt idx="2536">
                  <c:v>9.5</c:v>
                </c:pt>
                <c:pt idx="2537">
                  <c:v>9.5</c:v>
                </c:pt>
                <c:pt idx="2538">
                  <c:v>9.5</c:v>
                </c:pt>
                <c:pt idx="2539">
                  <c:v>9.5</c:v>
                </c:pt>
                <c:pt idx="2540">
                  <c:v>9.5</c:v>
                </c:pt>
                <c:pt idx="2541">
                  <c:v>9.5</c:v>
                </c:pt>
                <c:pt idx="2542">
                  <c:v>9.5</c:v>
                </c:pt>
                <c:pt idx="2543">
                  <c:v>9.5</c:v>
                </c:pt>
                <c:pt idx="2544">
                  <c:v>9.5</c:v>
                </c:pt>
                <c:pt idx="2545">
                  <c:v>9.5</c:v>
                </c:pt>
                <c:pt idx="2546">
                  <c:v>9.5</c:v>
                </c:pt>
                <c:pt idx="2547">
                  <c:v>9.5</c:v>
                </c:pt>
                <c:pt idx="2548">
                  <c:v>9.5</c:v>
                </c:pt>
                <c:pt idx="2549">
                  <c:v>9.5</c:v>
                </c:pt>
                <c:pt idx="2550">
                  <c:v>9.5</c:v>
                </c:pt>
                <c:pt idx="2551">
                  <c:v>9.5</c:v>
                </c:pt>
                <c:pt idx="2552">
                  <c:v>9.5</c:v>
                </c:pt>
                <c:pt idx="2553">
                  <c:v>9.5</c:v>
                </c:pt>
                <c:pt idx="2554">
                  <c:v>9.5</c:v>
                </c:pt>
                <c:pt idx="2555">
                  <c:v>9.5</c:v>
                </c:pt>
                <c:pt idx="2556">
                  <c:v>9.5</c:v>
                </c:pt>
                <c:pt idx="2557">
                  <c:v>9.5</c:v>
                </c:pt>
                <c:pt idx="2558">
                  <c:v>9.5</c:v>
                </c:pt>
                <c:pt idx="2559">
                  <c:v>9.5</c:v>
                </c:pt>
                <c:pt idx="2560">
                  <c:v>9.5</c:v>
                </c:pt>
                <c:pt idx="2561">
                  <c:v>9.5</c:v>
                </c:pt>
                <c:pt idx="2562">
                  <c:v>9.5</c:v>
                </c:pt>
                <c:pt idx="2563">
                  <c:v>9.5</c:v>
                </c:pt>
                <c:pt idx="2564">
                  <c:v>8.0</c:v>
                </c:pt>
                <c:pt idx="2565">
                  <c:v>8.0</c:v>
                </c:pt>
                <c:pt idx="2566">
                  <c:v>8.0</c:v>
                </c:pt>
                <c:pt idx="2567">
                  <c:v>8.0</c:v>
                </c:pt>
                <c:pt idx="2568">
                  <c:v>8.0</c:v>
                </c:pt>
                <c:pt idx="2569">
                  <c:v>8.0</c:v>
                </c:pt>
                <c:pt idx="2570">
                  <c:v>8.0</c:v>
                </c:pt>
                <c:pt idx="2571">
                  <c:v>8.0</c:v>
                </c:pt>
                <c:pt idx="2572">
                  <c:v>8.0</c:v>
                </c:pt>
                <c:pt idx="2573">
                  <c:v>8.0</c:v>
                </c:pt>
                <c:pt idx="2574">
                  <c:v>8.0</c:v>
                </c:pt>
                <c:pt idx="2575">
                  <c:v>8.0</c:v>
                </c:pt>
                <c:pt idx="2576">
                  <c:v>8.0</c:v>
                </c:pt>
                <c:pt idx="2577">
                  <c:v>8.0</c:v>
                </c:pt>
                <c:pt idx="2578">
                  <c:v>8.0</c:v>
                </c:pt>
                <c:pt idx="2579">
                  <c:v>8.0</c:v>
                </c:pt>
                <c:pt idx="2580">
                  <c:v>8.0</c:v>
                </c:pt>
                <c:pt idx="2581">
                  <c:v>8.0</c:v>
                </c:pt>
                <c:pt idx="2582">
                  <c:v>8.0</c:v>
                </c:pt>
                <c:pt idx="2583">
                  <c:v>8.0</c:v>
                </c:pt>
                <c:pt idx="2584">
                  <c:v>8.0</c:v>
                </c:pt>
                <c:pt idx="2585">
                  <c:v>8.0</c:v>
                </c:pt>
                <c:pt idx="2586">
                  <c:v>8.0</c:v>
                </c:pt>
                <c:pt idx="2587">
                  <c:v>8.0</c:v>
                </c:pt>
                <c:pt idx="2588">
                  <c:v>8.0</c:v>
                </c:pt>
                <c:pt idx="2589">
                  <c:v>8.0</c:v>
                </c:pt>
                <c:pt idx="2590">
                  <c:v>8.0</c:v>
                </c:pt>
                <c:pt idx="2591">
                  <c:v>8.0</c:v>
                </c:pt>
                <c:pt idx="2592">
                  <c:v>8.0</c:v>
                </c:pt>
                <c:pt idx="2593">
                  <c:v>8.0</c:v>
                </c:pt>
                <c:pt idx="2594">
                  <c:v>8.0</c:v>
                </c:pt>
                <c:pt idx="2595">
                  <c:v>8.0</c:v>
                </c:pt>
                <c:pt idx="2596">
                  <c:v>8.0</c:v>
                </c:pt>
                <c:pt idx="2597">
                  <c:v>8.0</c:v>
                </c:pt>
                <c:pt idx="2598">
                  <c:v>8.0</c:v>
                </c:pt>
                <c:pt idx="2599">
                  <c:v>8.0</c:v>
                </c:pt>
                <c:pt idx="2600">
                  <c:v>8.0</c:v>
                </c:pt>
                <c:pt idx="2601">
                  <c:v>8.0</c:v>
                </c:pt>
                <c:pt idx="2602">
                  <c:v>8.0</c:v>
                </c:pt>
                <c:pt idx="2603">
                  <c:v>8.0</c:v>
                </c:pt>
                <c:pt idx="2604">
                  <c:v>8.0</c:v>
                </c:pt>
                <c:pt idx="2605">
                  <c:v>8.0</c:v>
                </c:pt>
                <c:pt idx="2606">
                  <c:v>8.0</c:v>
                </c:pt>
                <c:pt idx="2607">
                  <c:v>8.0</c:v>
                </c:pt>
                <c:pt idx="2608">
                  <c:v>8.0</c:v>
                </c:pt>
                <c:pt idx="2609">
                  <c:v>8.0</c:v>
                </c:pt>
                <c:pt idx="2610">
                  <c:v>8.0</c:v>
                </c:pt>
                <c:pt idx="2611">
                  <c:v>8.0</c:v>
                </c:pt>
                <c:pt idx="2612">
                  <c:v>8.0</c:v>
                </c:pt>
                <c:pt idx="2613">
                  <c:v>8.0</c:v>
                </c:pt>
                <c:pt idx="2614">
                  <c:v>8.0</c:v>
                </c:pt>
                <c:pt idx="2615">
                  <c:v>8.0</c:v>
                </c:pt>
                <c:pt idx="2616">
                  <c:v>8.0</c:v>
                </c:pt>
                <c:pt idx="2617">
                  <c:v>8.0</c:v>
                </c:pt>
                <c:pt idx="2618">
                  <c:v>8.0</c:v>
                </c:pt>
                <c:pt idx="2619">
                  <c:v>8.0</c:v>
                </c:pt>
                <c:pt idx="2620">
                  <c:v>7.5</c:v>
                </c:pt>
                <c:pt idx="2621">
                  <c:v>7.5</c:v>
                </c:pt>
                <c:pt idx="2622">
                  <c:v>7.5</c:v>
                </c:pt>
                <c:pt idx="2623">
                  <c:v>7.5</c:v>
                </c:pt>
                <c:pt idx="2624">
                  <c:v>7.5</c:v>
                </c:pt>
                <c:pt idx="2625">
                  <c:v>7.5</c:v>
                </c:pt>
                <c:pt idx="2626">
                  <c:v>7.5</c:v>
                </c:pt>
                <c:pt idx="2627">
                  <c:v>7.5</c:v>
                </c:pt>
                <c:pt idx="2628">
                  <c:v>7.5</c:v>
                </c:pt>
                <c:pt idx="2629">
                  <c:v>7.5</c:v>
                </c:pt>
                <c:pt idx="2630">
                  <c:v>7.5</c:v>
                </c:pt>
                <c:pt idx="2631">
                  <c:v>7.5</c:v>
                </c:pt>
                <c:pt idx="2632">
                  <c:v>7.5</c:v>
                </c:pt>
                <c:pt idx="2633">
                  <c:v>7.5</c:v>
                </c:pt>
                <c:pt idx="2634">
                  <c:v>7.5</c:v>
                </c:pt>
                <c:pt idx="2635">
                  <c:v>7.5</c:v>
                </c:pt>
                <c:pt idx="2636">
                  <c:v>7.5</c:v>
                </c:pt>
                <c:pt idx="2637">
                  <c:v>7.5</c:v>
                </c:pt>
                <c:pt idx="2638">
                  <c:v>7.5</c:v>
                </c:pt>
                <c:pt idx="2639">
                  <c:v>7.5</c:v>
                </c:pt>
                <c:pt idx="2640">
                  <c:v>7.5</c:v>
                </c:pt>
                <c:pt idx="2641">
                  <c:v>7.5</c:v>
                </c:pt>
                <c:pt idx="2642">
                  <c:v>7.5</c:v>
                </c:pt>
                <c:pt idx="2643">
                  <c:v>7.5</c:v>
                </c:pt>
                <c:pt idx="2644">
                  <c:v>7.5</c:v>
                </c:pt>
                <c:pt idx="2645">
                  <c:v>7.5</c:v>
                </c:pt>
                <c:pt idx="2646">
                  <c:v>7.5</c:v>
                </c:pt>
                <c:pt idx="2647">
                  <c:v>7.5</c:v>
                </c:pt>
                <c:pt idx="2648">
                  <c:v>7.5</c:v>
                </c:pt>
                <c:pt idx="2649">
                  <c:v>7.5</c:v>
                </c:pt>
                <c:pt idx="2650">
                  <c:v>7.5</c:v>
                </c:pt>
                <c:pt idx="2651">
                  <c:v>7.5</c:v>
                </c:pt>
                <c:pt idx="2652">
                  <c:v>7.5</c:v>
                </c:pt>
                <c:pt idx="2653">
                  <c:v>7.5</c:v>
                </c:pt>
                <c:pt idx="2654">
                  <c:v>7.5</c:v>
                </c:pt>
                <c:pt idx="2655">
                  <c:v>7.5</c:v>
                </c:pt>
                <c:pt idx="2656">
                  <c:v>7.5</c:v>
                </c:pt>
                <c:pt idx="2657">
                  <c:v>7.5</c:v>
                </c:pt>
                <c:pt idx="2658">
                  <c:v>7.5</c:v>
                </c:pt>
                <c:pt idx="2659">
                  <c:v>7.5</c:v>
                </c:pt>
                <c:pt idx="2660">
                  <c:v>7.5</c:v>
                </c:pt>
                <c:pt idx="2661">
                  <c:v>7.5</c:v>
                </c:pt>
                <c:pt idx="2662">
                  <c:v>7.5</c:v>
                </c:pt>
                <c:pt idx="2663">
                  <c:v>7.5</c:v>
                </c:pt>
                <c:pt idx="2664">
                  <c:v>7.5</c:v>
                </c:pt>
                <c:pt idx="2665">
                  <c:v>7.5</c:v>
                </c:pt>
                <c:pt idx="2666">
                  <c:v>7.5</c:v>
                </c:pt>
                <c:pt idx="2667">
                  <c:v>7.5</c:v>
                </c:pt>
                <c:pt idx="2668">
                  <c:v>7.5</c:v>
                </c:pt>
                <c:pt idx="2669">
                  <c:v>7.5</c:v>
                </c:pt>
                <c:pt idx="2670">
                  <c:v>7.5</c:v>
                </c:pt>
                <c:pt idx="2671">
                  <c:v>7.5</c:v>
                </c:pt>
                <c:pt idx="2672">
                  <c:v>7.5</c:v>
                </c:pt>
                <c:pt idx="2673">
                  <c:v>7.5</c:v>
                </c:pt>
                <c:pt idx="2674">
                  <c:v>7.5</c:v>
                </c:pt>
                <c:pt idx="2675">
                  <c:v>7.5</c:v>
                </c:pt>
                <c:pt idx="2676">
                  <c:v>7.5</c:v>
                </c:pt>
                <c:pt idx="2677">
                  <c:v>7.5</c:v>
                </c:pt>
                <c:pt idx="2678">
                  <c:v>7.5</c:v>
                </c:pt>
                <c:pt idx="2679">
                  <c:v>7.5</c:v>
                </c:pt>
                <c:pt idx="2680">
                  <c:v>7.5</c:v>
                </c:pt>
                <c:pt idx="2681">
                  <c:v>7.5</c:v>
                </c:pt>
                <c:pt idx="2682">
                  <c:v>7.5</c:v>
                </c:pt>
                <c:pt idx="2683">
                  <c:v>7.5</c:v>
                </c:pt>
                <c:pt idx="2684">
                  <c:v>7.5</c:v>
                </c:pt>
                <c:pt idx="2685">
                  <c:v>7.5</c:v>
                </c:pt>
                <c:pt idx="2686">
                  <c:v>7.5</c:v>
                </c:pt>
                <c:pt idx="2687">
                  <c:v>7.5</c:v>
                </c:pt>
                <c:pt idx="2688">
                  <c:v>7.5</c:v>
                </c:pt>
                <c:pt idx="2689">
                  <c:v>7.5</c:v>
                </c:pt>
                <c:pt idx="2690">
                  <c:v>7.5</c:v>
                </c:pt>
                <c:pt idx="2691">
                  <c:v>7.5</c:v>
                </c:pt>
                <c:pt idx="2692">
                  <c:v>7.5</c:v>
                </c:pt>
                <c:pt idx="2693">
                  <c:v>7.5</c:v>
                </c:pt>
                <c:pt idx="2694">
                  <c:v>7.5</c:v>
                </c:pt>
                <c:pt idx="2695">
                  <c:v>7.5</c:v>
                </c:pt>
                <c:pt idx="2696">
                  <c:v>7.5</c:v>
                </c:pt>
                <c:pt idx="2697">
                  <c:v>7.5</c:v>
                </c:pt>
                <c:pt idx="2698">
                  <c:v>7.5</c:v>
                </c:pt>
                <c:pt idx="2699">
                  <c:v>7.5</c:v>
                </c:pt>
                <c:pt idx="2700">
                  <c:v>7.5</c:v>
                </c:pt>
                <c:pt idx="2701">
                  <c:v>7.5</c:v>
                </c:pt>
                <c:pt idx="2702">
                  <c:v>7.5</c:v>
                </c:pt>
                <c:pt idx="2703">
                  <c:v>7.5</c:v>
                </c:pt>
                <c:pt idx="2704">
                  <c:v>7.5</c:v>
                </c:pt>
                <c:pt idx="2705">
                  <c:v>7.5</c:v>
                </c:pt>
                <c:pt idx="2706">
                  <c:v>7.5</c:v>
                </c:pt>
                <c:pt idx="2707">
                  <c:v>7.5</c:v>
                </c:pt>
                <c:pt idx="2708">
                  <c:v>7.5</c:v>
                </c:pt>
                <c:pt idx="2709">
                  <c:v>7.5</c:v>
                </c:pt>
                <c:pt idx="2710">
                  <c:v>7.5</c:v>
                </c:pt>
                <c:pt idx="2711">
                  <c:v>7.5</c:v>
                </c:pt>
                <c:pt idx="2712">
                  <c:v>7.5</c:v>
                </c:pt>
                <c:pt idx="2713">
                  <c:v>7.5</c:v>
                </c:pt>
                <c:pt idx="2714">
                  <c:v>7.5</c:v>
                </c:pt>
                <c:pt idx="2715">
                  <c:v>7.5</c:v>
                </c:pt>
                <c:pt idx="2716">
                  <c:v>7.5</c:v>
                </c:pt>
                <c:pt idx="2717">
                  <c:v>7.5</c:v>
                </c:pt>
                <c:pt idx="2718">
                  <c:v>7.5</c:v>
                </c:pt>
                <c:pt idx="2719">
                  <c:v>7.5</c:v>
                </c:pt>
                <c:pt idx="2720">
                  <c:v>7.5</c:v>
                </c:pt>
                <c:pt idx="2721">
                  <c:v>7.5</c:v>
                </c:pt>
                <c:pt idx="2722">
                  <c:v>7.5</c:v>
                </c:pt>
                <c:pt idx="2723">
                  <c:v>7.5</c:v>
                </c:pt>
                <c:pt idx="2724">
                  <c:v>7.5</c:v>
                </c:pt>
                <c:pt idx="2725">
                  <c:v>7.5</c:v>
                </c:pt>
                <c:pt idx="2726">
                  <c:v>7.5</c:v>
                </c:pt>
                <c:pt idx="2727">
                  <c:v>7.5</c:v>
                </c:pt>
                <c:pt idx="2728">
                  <c:v>7.5</c:v>
                </c:pt>
                <c:pt idx="2729">
                  <c:v>7.5</c:v>
                </c:pt>
                <c:pt idx="2730">
                  <c:v>7.5</c:v>
                </c:pt>
                <c:pt idx="2731">
                  <c:v>7.5</c:v>
                </c:pt>
                <c:pt idx="2732">
                  <c:v>7.5</c:v>
                </c:pt>
                <c:pt idx="2733">
                  <c:v>7.5</c:v>
                </c:pt>
                <c:pt idx="2734">
                  <c:v>7.5</c:v>
                </c:pt>
                <c:pt idx="2735">
                  <c:v>7.5</c:v>
                </c:pt>
                <c:pt idx="2736">
                  <c:v>7.5</c:v>
                </c:pt>
                <c:pt idx="2737">
                  <c:v>7.5</c:v>
                </c:pt>
                <c:pt idx="2738">
                  <c:v>7.5</c:v>
                </c:pt>
                <c:pt idx="2739">
                  <c:v>7.5</c:v>
                </c:pt>
                <c:pt idx="2740">
                  <c:v>7.5</c:v>
                </c:pt>
                <c:pt idx="2741">
                  <c:v>7.5</c:v>
                </c:pt>
                <c:pt idx="2742">
                  <c:v>7.5</c:v>
                </c:pt>
                <c:pt idx="2743">
                  <c:v>7.5</c:v>
                </c:pt>
                <c:pt idx="2744">
                  <c:v>7.5</c:v>
                </c:pt>
                <c:pt idx="2745">
                  <c:v>7.5</c:v>
                </c:pt>
                <c:pt idx="2746">
                  <c:v>7.5</c:v>
                </c:pt>
                <c:pt idx="2747">
                  <c:v>7.5</c:v>
                </c:pt>
                <c:pt idx="2748">
                  <c:v>7.5</c:v>
                </c:pt>
                <c:pt idx="2749">
                  <c:v>7.5</c:v>
                </c:pt>
                <c:pt idx="2750">
                  <c:v>7.5</c:v>
                </c:pt>
                <c:pt idx="2751">
                  <c:v>7.5</c:v>
                </c:pt>
                <c:pt idx="2752">
                  <c:v>7.5</c:v>
                </c:pt>
                <c:pt idx="2753">
                  <c:v>7.5</c:v>
                </c:pt>
                <c:pt idx="2754">
                  <c:v>7.5</c:v>
                </c:pt>
                <c:pt idx="2755">
                  <c:v>7.5</c:v>
                </c:pt>
                <c:pt idx="2756">
                  <c:v>7.5</c:v>
                </c:pt>
                <c:pt idx="2757">
                  <c:v>7.5</c:v>
                </c:pt>
                <c:pt idx="2758">
                  <c:v>7.5</c:v>
                </c:pt>
                <c:pt idx="2759">
                  <c:v>7.5</c:v>
                </c:pt>
                <c:pt idx="2760">
                  <c:v>7.5</c:v>
                </c:pt>
                <c:pt idx="2761">
                  <c:v>7.5</c:v>
                </c:pt>
                <c:pt idx="2762">
                  <c:v>7.5</c:v>
                </c:pt>
                <c:pt idx="2763">
                  <c:v>7.5</c:v>
                </c:pt>
                <c:pt idx="2764">
                  <c:v>7.5</c:v>
                </c:pt>
                <c:pt idx="2765">
                  <c:v>7.5</c:v>
                </c:pt>
                <c:pt idx="2766">
                  <c:v>7.5</c:v>
                </c:pt>
                <c:pt idx="2767">
                  <c:v>7.5</c:v>
                </c:pt>
                <c:pt idx="2768">
                  <c:v>7.5</c:v>
                </c:pt>
                <c:pt idx="2769">
                  <c:v>7.5</c:v>
                </c:pt>
                <c:pt idx="2770">
                  <c:v>7.5</c:v>
                </c:pt>
                <c:pt idx="2771">
                  <c:v>7.5</c:v>
                </c:pt>
                <c:pt idx="2772">
                  <c:v>7.5</c:v>
                </c:pt>
                <c:pt idx="2773">
                  <c:v>7.5</c:v>
                </c:pt>
                <c:pt idx="2774">
                  <c:v>7.5</c:v>
                </c:pt>
                <c:pt idx="2775">
                  <c:v>7.5</c:v>
                </c:pt>
                <c:pt idx="2776">
                  <c:v>7.5</c:v>
                </c:pt>
                <c:pt idx="2777">
                  <c:v>7.5</c:v>
                </c:pt>
                <c:pt idx="2778">
                  <c:v>7.5</c:v>
                </c:pt>
                <c:pt idx="2779">
                  <c:v>7.5</c:v>
                </c:pt>
                <c:pt idx="2780">
                  <c:v>7.5</c:v>
                </c:pt>
                <c:pt idx="2781">
                  <c:v>7.5</c:v>
                </c:pt>
                <c:pt idx="2782">
                  <c:v>7.5</c:v>
                </c:pt>
                <c:pt idx="2783">
                  <c:v>7.5</c:v>
                </c:pt>
                <c:pt idx="2784">
                  <c:v>7.5</c:v>
                </c:pt>
                <c:pt idx="2785">
                  <c:v>7.5</c:v>
                </c:pt>
                <c:pt idx="2786">
                  <c:v>7.5</c:v>
                </c:pt>
                <c:pt idx="2787">
                  <c:v>7.5</c:v>
                </c:pt>
                <c:pt idx="2788">
                  <c:v>7.5</c:v>
                </c:pt>
                <c:pt idx="2789">
                  <c:v>7.5</c:v>
                </c:pt>
                <c:pt idx="2790">
                  <c:v>7.5</c:v>
                </c:pt>
                <c:pt idx="2791">
                  <c:v>7.5</c:v>
                </c:pt>
                <c:pt idx="2792">
                  <c:v>7.5</c:v>
                </c:pt>
                <c:pt idx="2793">
                  <c:v>7.5</c:v>
                </c:pt>
                <c:pt idx="2794">
                  <c:v>7.5</c:v>
                </c:pt>
                <c:pt idx="2795">
                  <c:v>7.5</c:v>
                </c:pt>
                <c:pt idx="2796">
                  <c:v>7.5</c:v>
                </c:pt>
                <c:pt idx="2797">
                  <c:v>7.5</c:v>
                </c:pt>
                <c:pt idx="2798">
                  <c:v>7.5</c:v>
                </c:pt>
                <c:pt idx="2799">
                  <c:v>7.5</c:v>
                </c:pt>
                <c:pt idx="2800">
                  <c:v>7.5</c:v>
                </c:pt>
                <c:pt idx="2801">
                  <c:v>7.5</c:v>
                </c:pt>
                <c:pt idx="2802">
                  <c:v>7.5</c:v>
                </c:pt>
                <c:pt idx="2803">
                  <c:v>7.5</c:v>
                </c:pt>
                <c:pt idx="2804">
                  <c:v>7.5</c:v>
                </c:pt>
                <c:pt idx="2805">
                  <c:v>7.5</c:v>
                </c:pt>
                <c:pt idx="2806">
                  <c:v>7.5</c:v>
                </c:pt>
                <c:pt idx="2807">
                  <c:v>7.5</c:v>
                </c:pt>
                <c:pt idx="2808">
                  <c:v>7.5</c:v>
                </c:pt>
                <c:pt idx="2809">
                  <c:v>7.5</c:v>
                </c:pt>
                <c:pt idx="2810">
                  <c:v>7.5</c:v>
                </c:pt>
                <c:pt idx="2811">
                  <c:v>7.5</c:v>
                </c:pt>
                <c:pt idx="2812">
                  <c:v>7.5</c:v>
                </c:pt>
                <c:pt idx="2813">
                  <c:v>7.5</c:v>
                </c:pt>
                <c:pt idx="2814">
                  <c:v>7.5</c:v>
                </c:pt>
                <c:pt idx="2815">
                  <c:v>7.5</c:v>
                </c:pt>
                <c:pt idx="2816">
                  <c:v>7.5</c:v>
                </c:pt>
                <c:pt idx="2817">
                  <c:v>7.5</c:v>
                </c:pt>
                <c:pt idx="2818">
                  <c:v>7.5</c:v>
                </c:pt>
                <c:pt idx="2819">
                  <c:v>7.5</c:v>
                </c:pt>
                <c:pt idx="2820">
                  <c:v>7.5</c:v>
                </c:pt>
                <c:pt idx="2821">
                  <c:v>7.5</c:v>
                </c:pt>
                <c:pt idx="2822">
                  <c:v>7.5</c:v>
                </c:pt>
                <c:pt idx="2823">
                  <c:v>7.5</c:v>
                </c:pt>
                <c:pt idx="2824">
                  <c:v>7.5</c:v>
                </c:pt>
                <c:pt idx="2825">
                  <c:v>7.5</c:v>
                </c:pt>
                <c:pt idx="2826">
                  <c:v>7.5</c:v>
                </c:pt>
                <c:pt idx="2827">
                  <c:v>7.5</c:v>
                </c:pt>
                <c:pt idx="2828">
                  <c:v>7.5</c:v>
                </c:pt>
                <c:pt idx="2829">
                  <c:v>7.5</c:v>
                </c:pt>
                <c:pt idx="2830">
                  <c:v>7.5</c:v>
                </c:pt>
                <c:pt idx="2831">
                  <c:v>7.5</c:v>
                </c:pt>
                <c:pt idx="2832">
                  <c:v>7.5</c:v>
                </c:pt>
                <c:pt idx="2833">
                  <c:v>7.5</c:v>
                </c:pt>
                <c:pt idx="2834">
                  <c:v>7.5</c:v>
                </c:pt>
                <c:pt idx="2835">
                  <c:v>7.5</c:v>
                </c:pt>
                <c:pt idx="2836">
                  <c:v>7.5</c:v>
                </c:pt>
                <c:pt idx="2837">
                  <c:v>7.5</c:v>
                </c:pt>
                <c:pt idx="2838">
                  <c:v>7.5</c:v>
                </c:pt>
                <c:pt idx="2839">
                  <c:v>7.5</c:v>
                </c:pt>
                <c:pt idx="2840">
                  <c:v>7.5</c:v>
                </c:pt>
                <c:pt idx="2841">
                  <c:v>7.5</c:v>
                </c:pt>
                <c:pt idx="2842">
                  <c:v>7.5</c:v>
                </c:pt>
                <c:pt idx="2843">
                  <c:v>7.5</c:v>
                </c:pt>
                <c:pt idx="2844">
                  <c:v>7.5</c:v>
                </c:pt>
                <c:pt idx="2845">
                  <c:v>7.5</c:v>
                </c:pt>
                <c:pt idx="2846">
                  <c:v>7.5</c:v>
                </c:pt>
                <c:pt idx="2847">
                  <c:v>7.5</c:v>
                </c:pt>
                <c:pt idx="2848">
                  <c:v>7.5</c:v>
                </c:pt>
                <c:pt idx="2849">
                  <c:v>7.5</c:v>
                </c:pt>
                <c:pt idx="2850">
                  <c:v>7.5</c:v>
                </c:pt>
                <c:pt idx="2851">
                  <c:v>7.5</c:v>
                </c:pt>
                <c:pt idx="2852">
                  <c:v>7.5</c:v>
                </c:pt>
                <c:pt idx="2853">
                  <c:v>7.5</c:v>
                </c:pt>
                <c:pt idx="2854">
                  <c:v>7.5</c:v>
                </c:pt>
                <c:pt idx="2855">
                  <c:v>7.5</c:v>
                </c:pt>
                <c:pt idx="2856">
                  <c:v>7.5</c:v>
                </c:pt>
                <c:pt idx="2857">
                  <c:v>7.5</c:v>
                </c:pt>
                <c:pt idx="2858">
                  <c:v>7.5</c:v>
                </c:pt>
                <c:pt idx="2859">
                  <c:v>7.5</c:v>
                </c:pt>
                <c:pt idx="2860">
                  <c:v>7.5</c:v>
                </c:pt>
                <c:pt idx="2861">
                  <c:v>7.5</c:v>
                </c:pt>
                <c:pt idx="2862">
                  <c:v>7.5</c:v>
                </c:pt>
                <c:pt idx="2863">
                  <c:v>7.5</c:v>
                </c:pt>
                <c:pt idx="2864">
                  <c:v>7.5</c:v>
                </c:pt>
                <c:pt idx="2865">
                  <c:v>7.5</c:v>
                </c:pt>
                <c:pt idx="2866">
                  <c:v>7.5</c:v>
                </c:pt>
                <c:pt idx="2867">
                  <c:v>7.5</c:v>
                </c:pt>
                <c:pt idx="2868">
                  <c:v>7.5</c:v>
                </c:pt>
                <c:pt idx="2869">
                  <c:v>7.5</c:v>
                </c:pt>
                <c:pt idx="2870">
                  <c:v>7.5</c:v>
                </c:pt>
                <c:pt idx="2871">
                  <c:v>7.5</c:v>
                </c:pt>
                <c:pt idx="2872">
                  <c:v>7.5</c:v>
                </c:pt>
                <c:pt idx="2873">
                  <c:v>7.5</c:v>
                </c:pt>
                <c:pt idx="2874">
                  <c:v>7.5</c:v>
                </c:pt>
                <c:pt idx="2875">
                  <c:v>7.5</c:v>
                </c:pt>
                <c:pt idx="2876">
                  <c:v>7.5</c:v>
                </c:pt>
                <c:pt idx="2877">
                  <c:v>7.5</c:v>
                </c:pt>
                <c:pt idx="2878">
                  <c:v>7.5</c:v>
                </c:pt>
                <c:pt idx="2879">
                  <c:v>7.5</c:v>
                </c:pt>
                <c:pt idx="2880">
                  <c:v>7.5</c:v>
                </c:pt>
                <c:pt idx="2881">
                  <c:v>7.5</c:v>
                </c:pt>
                <c:pt idx="2882">
                  <c:v>7.5</c:v>
                </c:pt>
                <c:pt idx="2883">
                  <c:v>7.5</c:v>
                </c:pt>
                <c:pt idx="2884">
                  <c:v>7.5</c:v>
                </c:pt>
                <c:pt idx="2885">
                  <c:v>7.5</c:v>
                </c:pt>
                <c:pt idx="2886">
                  <c:v>7.5</c:v>
                </c:pt>
                <c:pt idx="2887">
                  <c:v>7.5</c:v>
                </c:pt>
                <c:pt idx="2888">
                  <c:v>7.5</c:v>
                </c:pt>
                <c:pt idx="2889">
                  <c:v>7.5</c:v>
                </c:pt>
                <c:pt idx="2890">
                  <c:v>7.5</c:v>
                </c:pt>
                <c:pt idx="2891">
                  <c:v>7.5</c:v>
                </c:pt>
                <c:pt idx="2892">
                  <c:v>7.5</c:v>
                </c:pt>
                <c:pt idx="2893">
                  <c:v>7.5</c:v>
                </c:pt>
                <c:pt idx="2894">
                  <c:v>7.5</c:v>
                </c:pt>
                <c:pt idx="2895">
                  <c:v>7.5</c:v>
                </c:pt>
                <c:pt idx="2896">
                  <c:v>7.5</c:v>
                </c:pt>
                <c:pt idx="2897">
                  <c:v>7.5</c:v>
                </c:pt>
                <c:pt idx="2898">
                  <c:v>7.5</c:v>
                </c:pt>
                <c:pt idx="2899">
                  <c:v>7.5</c:v>
                </c:pt>
                <c:pt idx="2900">
                  <c:v>7.5</c:v>
                </c:pt>
                <c:pt idx="2901">
                  <c:v>7.5</c:v>
                </c:pt>
                <c:pt idx="2902">
                  <c:v>7.5</c:v>
                </c:pt>
                <c:pt idx="2903">
                  <c:v>7.5</c:v>
                </c:pt>
                <c:pt idx="2904">
                  <c:v>7.5</c:v>
                </c:pt>
                <c:pt idx="2905">
                  <c:v>7.5</c:v>
                </c:pt>
                <c:pt idx="2906">
                  <c:v>7.5</c:v>
                </c:pt>
                <c:pt idx="2907">
                  <c:v>7.5</c:v>
                </c:pt>
                <c:pt idx="2908">
                  <c:v>7.5</c:v>
                </c:pt>
                <c:pt idx="2909">
                  <c:v>7.5</c:v>
                </c:pt>
                <c:pt idx="2910">
                  <c:v>7.5</c:v>
                </c:pt>
                <c:pt idx="2911">
                  <c:v>7.5</c:v>
                </c:pt>
                <c:pt idx="2912">
                  <c:v>7.5</c:v>
                </c:pt>
                <c:pt idx="2913">
                  <c:v>7.5</c:v>
                </c:pt>
                <c:pt idx="2914">
                  <c:v>7.5</c:v>
                </c:pt>
                <c:pt idx="2915">
                  <c:v>7.5</c:v>
                </c:pt>
                <c:pt idx="2916">
                  <c:v>7.5</c:v>
                </c:pt>
                <c:pt idx="2917">
                  <c:v>7.5</c:v>
                </c:pt>
                <c:pt idx="2918">
                  <c:v>7.5</c:v>
                </c:pt>
                <c:pt idx="2919">
                  <c:v>7.5</c:v>
                </c:pt>
                <c:pt idx="2920">
                  <c:v>7.5</c:v>
                </c:pt>
                <c:pt idx="2921">
                  <c:v>7.5</c:v>
                </c:pt>
                <c:pt idx="2922">
                  <c:v>7.5</c:v>
                </c:pt>
                <c:pt idx="2923">
                  <c:v>7.5</c:v>
                </c:pt>
                <c:pt idx="2924">
                  <c:v>7.5</c:v>
                </c:pt>
                <c:pt idx="2925">
                  <c:v>7.5</c:v>
                </c:pt>
                <c:pt idx="2926">
                  <c:v>8.5</c:v>
                </c:pt>
                <c:pt idx="2927">
                  <c:v>8.5</c:v>
                </c:pt>
                <c:pt idx="2928">
                  <c:v>8.5</c:v>
                </c:pt>
                <c:pt idx="2929">
                  <c:v>8.5</c:v>
                </c:pt>
                <c:pt idx="2930">
                  <c:v>8.5</c:v>
                </c:pt>
                <c:pt idx="2931">
                  <c:v>8.5</c:v>
                </c:pt>
                <c:pt idx="2932">
                  <c:v>8.5</c:v>
                </c:pt>
                <c:pt idx="2933">
                  <c:v>8.5</c:v>
                </c:pt>
                <c:pt idx="2934">
                  <c:v>8.5</c:v>
                </c:pt>
                <c:pt idx="2935">
                  <c:v>8.5</c:v>
                </c:pt>
                <c:pt idx="2936">
                  <c:v>8.5</c:v>
                </c:pt>
                <c:pt idx="2937">
                  <c:v>8.5</c:v>
                </c:pt>
                <c:pt idx="2938">
                  <c:v>8.5</c:v>
                </c:pt>
                <c:pt idx="2939">
                  <c:v>8.5</c:v>
                </c:pt>
                <c:pt idx="2940">
                  <c:v>8.5</c:v>
                </c:pt>
                <c:pt idx="2941">
                  <c:v>8.5</c:v>
                </c:pt>
                <c:pt idx="2942">
                  <c:v>8.5</c:v>
                </c:pt>
                <c:pt idx="2943">
                  <c:v>8.5</c:v>
                </c:pt>
                <c:pt idx="2944">
                  <c:v>8.5</c:v>
                </c:pt>
                <c:pt idx="2945">
                  <c:v>8.5</c:v>
                </c:pt>
                <c:pt idx="2946">
                  <c:v>8.5</c:v>
                </c:pt>
                <c:pt idx="2947">
                  <c:v>8.5</c:v>
                </c:pt>
                <c:pt idx="2948">
                  <c:v>8.5</c:v>
                </c:pt>
                <c:pt idx="2949">
                  <c:v>8.5</c:v>
                </c:pt>
                <c:pt idx="2950">
                  <c:v>12.0</c:v>
                </c:pt>
                <c:pt idx="2951">
                  <c:v>12.0</c:v>
                </c:pt>
                <c:pt idx="2952">
                  <c:v>12.0</c:v>
                </c:pt>
                <c:pt idx="2953">
                  <c:v>12.0</c:v>
                </c:pt>
                <c:pt idx="2954">
                  <c:v>12.0</c:v>
                </c:pt>
                <c:pt idx="2955">
                  <c:v>12.0</c:v>
                </c:pt>
                <c:pt idx="2956">
                  <c:v>12.0</c:v>
                </c:pt>
                <c:pt idx="2957">
                  <c:v>12.0</c:v>
                </c:pt>
                <c:pt idx="2958">
                  <c:v>12.0</c:v>
                </c:pt>
                <c:pt idx="2959">
                  <c:v>12.0</c:v>
                </c:pt>
                <c:pt idx="2960">
                  <c:v>12.0</c:v>
                </c:pt>
                <c:pt idx="2961">
                  <c:v>12.0</c:v>
                </c:pt>
                <c:pt idx="2962">
                  <c:v>12.0</c:v>
                </c:pt>
                <c:pt idx="2963">
                  <c:v>12.0</c:v>
                </c:pt>
                <c:pt idx="2964">
                  <c:v>12.0</c:v>
                </c:pt>
                <c:pt idx="2965">
                  <c:v>12.0</c:v>
                </c:pt>
                <c:pt idx="2966">
                  <c:v>12.0</c:v>
                </c:pt>
                <c:pt idx="2967">
                  <c:v>12.0</c:v>
                </c:pt>
                <c:pt idx="2968">
                  <c:v>12.0</c:v>
                </c:pt>
                <c:pt idx="2969">
                  <c:v>12.0</c:v>
                </c:pt>
                <c:pt idx="2970">
                  <c:v>12.0</c:v>
                </c:pt>
                <c:pt idx="2971">
                  <c:v>12.0</c:v>
                </c:pt>
                <c:pt idx="2972">
                  <c:v>12.0</c:v>
                </c:pt>
                <c:pt idx="2973">
                  <c:v>12.0</c:v>
                </c:pt>
                <c:pt idx="2974">
                  <c:v>12.0</c:v>
                </c:pt>
                <c:pt idx="2975">
                  <c:v>12.0</c:v>
                </c:pt>
                <c:pt idx="2976">
                  <c:v>12.0</c:v>
                </c:pt>
                <c:pt idx="2977">
                  <c:v>12.0</c:v>
                </c:pt>
                <c:pt idx="2978">
                  <c:v>12.0</c:v>
                </c:pt>
                <c:pt idx="2979">
                  <c:v>12.0</c:v>
                </c:pt>
                <c:pt idx="2980">
                  <c:v>12.0</c:v>
                </c:pt>
                <c:pt idx="2981">
                  <c:v>12.0</c:v>
                </c:pt>
                <c:pt idx="2982">
                  <c:v>12.0</c:v>
                </c:pt>
                <c:pt idx="2983">
                  <c:v>13.0</c:v>
                </c:pt>
                <c:pt idx="2984">
                  <c:v>13.0</c:v>
                </c:pt>
                <c:pt idx="2985">
                  <c:v>13.0</c:v>
                </c:pt>
                <c:pt idx="2986">
                  <c:v>13.0</c:v>
                </c:pt>
                <c:pt idx="2987">
                  <c:v>13.0</c:v>
                </c:pt>
                <c:pt idx="2988">
                  <c:v>13.0</c:v>
                </c:pt>
                <c:pt idx="2989">
                  <c:v>13.0</c:v>
                </c:pt>
                <c:pt idx="2990">
                  <c:v>13.0</c:v>
                </c:pt>
                <c:pt idx="2991">
                  <c:v>13.0</c:v>
                </c:pt>
                <c:pt idx="2992">
                  <c:v>13.0</c:v>
                </c:pt>
                <c:pt idx="2993">
                  <c:v>13.0</c:v>
                </c:pt>
                <c:pt idx="2994">
                  <c:v>13.0</c:v>
                </c:pt>
                <c:pt idx="2995">
                  <c:v>13.0</c:v>
                </c:pt>
                <c:pt idx="2996">
                  <c:v>13.0</c:v>
                </c:pt>
                <c:pt idx="2997">
                  <c:v>13.0</c:v>
                </c:pt>
                <c:pt idx="2998">
                  <c:v>13.0</c:v>
                </c:pt>
                <c:pt idx="2999">
                  <c:v>13.0</c:v>
                </c:pt>
                <c:pt idx="3000">
                  <c:v>13.0</c:v>
                </c:pt>
                <c:pt idx="3001">
                  <c:v>13.0</c:v>
                </c:pt>
                <c:pt idx="3002">
                  <c:v>13.0</c:v>
                </c:pt>
                <c:pt idx="3003">
                  <c:v>13.0</c:v>
                </c:pt>
                <c:pt idx="3004">
                  <c:v>13.0</c:v>
                </c:pt>
                <c:pt idx="3005">
                  <c:v>13.0</c:v>
                </c:pt>
                <c:pt idx="3006">
                  <c:v>13.0</c:v>
                </c:pt>
                <c:pt idx="3007">
                  <c:v>13.0</c:v>
                </c:pt>
                <c:pt idx="3008">
                  <c:v>13.0</c:v>
                </c:pt>
                <c:pt idx="3009">
                  <c:v>13.0</c:v>
                </c:pt>
                <c:pt idx="3010">
                  <c:v>13.0</c:v>
                </c:pt>
                <c:pt idx="3011">
                  <c:v>13.0</c:v>
                </c:pt>
                <c:pt idx="3012">
                  <c:v>13.0</c:v>
                </c:pt>
                <c:pt idx="3013">
                  <c:v>13.0</c:v>
                </c:pt>
                <c:pt idx="3014">
                  <c:v>13.0</c:v>
                </c:pt>
                <c:pt idx="3015">
                  <c:v>13.0</c:v>
                </c:pt>
                <c:pt idx="3016">
                  <c:v>13.0</c:v>
                </c:pt>
                <c:pt idx="3017">
                  <c:v>13.0</c:v>
                </c:pt>
                <c:pt idx="3018">
                  <c:v>13.0</c:v>
                </c:pt>
                <c:pt idx="3019">
                  <c:v>13.0</c:v>
                </c:pt>
                <c:pt idx="3020">
                  <c:v>13.0</c:v>
                </c:pt>
                <c:pt idx="3021">
                  <c:v>13.0</c:v>
                </c:pt>
                <c:pt idx="3022">
                  <c:v>13.0</c:v>
                </c:pt>
                <c:pt idx="3023">
                  <c:v>13.0</c:v>
                </c:pt>
                <c:pt idx="3024">
                  <c:v>13.0</c:v>
                </c:pt>
                <c:pt idx="3025">
                  <c:v>13.0</c:v>
                </c:pt>
                <c:pt idx="3026">
                  <c:v>15.0</c:v>
                </c:pt>
                <c:pt idx="3027">
                  <c:v>15.0</c:v>
                </c:pt>
                <c:pt idx="3028">
                  <c:v>15.0</c:v>
                </c:pt>
                <c:pt idx="3029">
                  <c:v>15.0</c:v>
                </c:pt>
                <c:pt idx="3030">
                  <c:v>15.0</c:v>
                </c:pt>
                <c:pt idx="3031">
                  <c:v>15.0</c:v>
                </c:pt>
                <c:pt idx="3032">
                  <c:v>15.0</c:v>
                </c:pt>
                <c:pt idx="3033">
                  <c:v>15.0</c:v>
                </c:pt>
                <c:pt idx="3034">
                  <c:v>15.0</c:v>
                </c:pt>
                <c:pt idx="3035">
                  <c:v>15.0</c:v>
                </c:pt>
                <c:pt idx="3036">
                  <c:v>15.0</c:v>
                </c:pt>
                <c:pt idx="3037">
                  <c:v>15.0</c:v>
                </c:pt>
                <c:pt idx="3038">
                  <c:v>15.0</c:v>
                </c:pt>
                <c:pt idx="3039">
                  <c:v>15.0</c:v>
                </c:pt>
                <c:pt idx="3040">
                  <c:v>15.0</c:v>
                </c:pt>
                <c:pt idx="3041">
                  <c:v>15.0</c:v>
                </c:pt>
                <c:pt idx="3042">
                  <c:v>15.0</c:v>
                </c:pt>
                <c:pt idx="3043">
                  <c:v>15.0</c:v>
                </c:pt>
                <c:pt idx="3044">
                  <c:v>15.0</c:v>
                </c:pt>
                <c:pt idx="3045">
                  <c:v>15.0</c:v>
                </c:pt>
                <c:pt idx="3046">
                  <c:v>15.0</c:v>
                </c:pt>
                <c:pt idx="3047">
                  <c:v>15.0</c:v>
                </c:pt>
                <c:pt idx="3048">
                  <c:v>15.0</c:v>
                </c:pt>
                <c:pt idx="3049">
                  <c:v>15.0</c:v>
                </c:pt>
                <c:pt idx="3050">
                  <c:v>15.0</c:v>
                </c:pt>
                <c:pt idx="3051">
                  <c:v>15.0</c:v>
                </c:pt>
                <c:pt idx="3052">
                  <c:v>15.0</c:v>
                </c:pt>
                <c:pt idx="3053">
                  <c:v>15.0</c:v>
                </c:pt>
                <c:pt idx="3054">
                  <c:v>15.0</c:v>
                </c:pt>
                <c:pt idx="3055">
                  <c:v>15.0</c:v>
                </c:pt>
                <c:pt idx="3056">
                  <c:v>15.0</c:v>
                </c:pt>
                <c:pt idx="3057">
                  <c:v>15.0</c:v>
                </c:pt>
                <c:pt idx="3058">
                  <c:v>15.0</c:v>
                </c:pt>
                <c:pt idx="3059">
                  <c:v>15.0</c:v>
                </c:pt>
                <c:pt idx="3060">
                  <c:v>15.0</c:v>
                </c:pt>
                <c:pt idx="3061">
                  <c:v>15.0</c:v>
                </c:pt>
                <c:pt idx="3062">
                  <c:v>15.0</c:v>
                </c:pt>
                <c:pt idx="3063">
                  <c:v>15.0</c:v>
                </c:pt>
                <c:pt idx="3064">
                  <c:v>15.0</c:v>
                </c:pt>
                <c:pt idx="3065">
                  <c:v>15.0</c:v>
                </c:pt>
                <c:pt idx="3066">
                  <c:v>15.0</c:v>
                </c:pt>
                <c:pt idx="3067">
                  <c:v>15.0</c:v>
                </c:pt>
                <c:pt idx="3068">
                  <c:v>15.0</c:v>
                </c:pt>
                <c:pt idx="3069">
                  <c:v>15.0</c:v>
                </c:pt>
                <c:pt idx="3070">
                  <c:v>15.0</c:v>
                </c:pt>
                <c:pt idx="3071">
                  <c:v>15.0</c:v>
                </c:pt>
                <c:pt idx="3072">
                  <c:v>16.0</c:v>
                </c:pt>
                <c:pt idx="3073">
                  <c:v>16.0</c:v>
                </c:pt>
                <c:pt idx="3074">
                  <c:v>16.0</c:v>
                </c:pt>
                <c:pt idx="3075">
                  <c:v>16.0</c:v>
                </c:pt>
                <c:pt idx="3076">
                  <c:v>16.0</c:v>
                </c:pt>
                <c:pt idx="3077">
                  <c:v>16.0</c:v>
                </c:pt>
                <c:pt idx="3078">
                  <c:v>16.0</c:v>
                </c:pt>
                <c:pt idx="3079">
                  <c:v>16.0</c:v>
                </c:pt>
                <c:pt idx="3080">
                  <c:v>16.0</c:v>
                </c:pt>
                <c:pt idx="3081">
                  <c:v>16.0</c:v>
                </c:pt>
                <c:pt idx="3082">
                  <c:v>16.0</c:v>
                </c:pt>
                <c:pt idx="3083">
                  <c:v>16.0</c:v>
                </c:pt>
                <c:pt idx="3084">
                  <c:v>16.0</c:v>
                </c:pt>
                <c:pt idx="3085">
                  <c:v>16.0</c:v>
                </c:pt>
                <c:pt idx="3086">
                  <c:v>16.0</c:v>
                </c:pt>
                <c:pt idx="3087">
                  <c:v>16.0</c:v>
                </c:pt>
                <c:pt idx="3088">
                  <c:v>16.0</c:v>
                </c:pt>
                <c:pt idx="3089">
                  <c:v>16.0</c:v>
                </c:pt>
                <c:pt idx="3090">
                  <c:v>16.0</c:v>
                </c:pt>
                <c:pt idx="3091">
                  <c:v>16.0</c:v>
                </c:pt>
                <c:pt idx="3092">
                  <c:v>16.0</c:v>
                </c:pt>
                <c:pt idx="3093">
                  <c:v>16.0</c:v>
                </c:pt>
                <c:pt idx="3094">
                  <c:v>16.0</c:v>
                </c:pt>
                <c:pt idx="3095">
                  <c:v>16.0</c:v>
                </c:pt>
                <c:pt idx="3096">
                  <c:v>16.0</c:v>
                </c:pt>
                <c:pt idx="3097">
                  <c:v>16.0</c:v>
                </c:pt>
                <c:pt idx="3098">
                  <c:v>16.0</c:v>
                </c:pt>
                <c:pt idx="3099">
                  <c:v>16.0</c:v>
                </c:pt>
                <c:pt idx="3100">
                  <c:v>16.0</c:v>
                </c:pt>
                <c:pt idx="3101">
                  <c:v>16.0</c:v>
                </c:pt>
                <c:pt idx="3102">
                  <c:v>16.0</c:v>
                </c:pt>
                <c:pt idx="3103">
                  <c:v>16.0</c:v>
                </c:pt>
                <c:pt idx="3104">
                  <c:v>16.0</c:v>
                </c:pt>
                <c:pt idx="3105">
                  <c:v>16.0</c:v>
                </c:pt>
                <c:pt idx="3106">
                  <c:v>16.0</c:v>
                </c:pt>
                <c:pt idx="3107">
                  <c:v>16.0</c:v>
                </c:pt>
                <c:pt idx="3108">
                  <c:v>16.0</c:v>
                </c:pt>
                <c:pt idx="3109">
                  <c:v>16.0</c:v>
                </c:pt>
                <c:pt idx="3110">
                  <c:v>16.0</c:v>
                </c:pt>
                <c:pt idx="3111">
                  <c:v>16.0</c:v>
                </c:pt>
                <c:pt idx="3112">
                  <c:v>16.0</c:v>
                </c:pt>
                <c:pt idx="3113">
                  <c:v>16.0</c:v>
                </c:pt>
                <c:pt idx="3114">
                  <c:v>16.0</c:v>
                </c:pt>
                <c:pt idx="3115">
                  <c:v>16.0</c:v>
                </c:pt>
                <c:pt idx="3116">
                  <c:v>16.0</c:v>
                </c:pt>
                <c:pt idx="3117">
                  <c:v>16.0</c:v>
                </c:pt>
                <c:pt idx="3118">
                  <c:v>16.0</c:v>
                </c:pt>
                <c:pt idx="3119">
                  <c:v>16.0</c:v>
                </c:pt>
                <c:pt idx="3120">
                  <c:v>16.0</c:v>
                </c:pt>
                <c:pt idx="3121">
                  <c:v>16.0</c:v>
                </c:pt>
                <c:pt idx="3122">
                  <c:v>16.0</c:v>
                </c:pt>
                <c:pt idx="3123">
                  <c:v>16.0</c:v>
                </c:pt>
                <c:pt idx="3124">
                  <c:v>16.0</c:v>
                </c:pt>
                <c:pt idx="3125">
                  <c:v>16.0</c:v>
                </c:pt>
                <c:pt idx="3126">
                  <c:v>16.0</c:v>
                </c:pt>
                <c:pt idx="3127">
                  <c:v>16.0</c:v>
                </c:pt>
                <c:pt idx="3128">
                  <c:v>16.0</c:v>
                </c:pt>
                <c:pt idx="3129">
                  <c:v>16.0</c:v>
                </c:pt>
                <c:pt idx="3130">
                  <c:v>16.0</c:v>
                </c:pt>
                <c:pt idx="3131">
                  <c:v>16.0</c:v>
                </c:pt>
                <c:pt idx="3132">
                  <c:v>16.0</c:v>
                </c:pt>
                <c:pt idx="3133">
                  <c:v>16.0</c:v>
                </c:pt>
                <c:pt idx="3134">
                  <c:v>16.0</c:v>
                </c:pt>
                <c:pt idx="3135">
                  <c:v>16.0</c:v>
                </c:pt>
                <c:pt idx="3136">
                  <c:v>16.0</c:v>
                </c:pt>
                <c:pt idx="3137">
                  <c:v>16.0</c:v>
                </c:pt>
                <c:pt idx="3138">
                  <c:v>16.0</c:v>
                </c:pt>
                <c:pt idx="3139">
                  <c:v>16.0</c:v>
                </c:pt>
                <c:pt idx="3140">
                  <c:v>16.0</c:v>
                </c:pt>
                <c:pt idx="3141">
                  <c:v>16.0</c:v>
                </c:pt>
                <c:pt idx="3142">
                  <c:v>16.0</c:v>
                </c:pt>
                <c:pt idx="3143">
                  <c:v>16.0</c:v>
                </c:pt>
                <c:pt idx="3144">
                  <c:v>16.0</c:v>
                </c:pt>
                <c:pt idx="3145">
                  <c:v>16.0</c:v>
                </c:pt>
                <c:pt idx="3146">
                  <c:v>16.0</c:v>
                </c:pt>
                <c:pt idx="3147">
                  <c:v>16.0</c:v>
                </c:pt>
                <c:pt idx="3148">
                  <c:v>16.0</c:v>
                </c:pt>
                <c:pt idx="3149">
                  <c:v>16.0</c:v>
                </c:pt>
                <c:pt idx="3150">
                  <c:v>16.0</c:v>
                </c:pt>
                <c:pt idx="3151">
                  <c:v>16.0</c:v>
                </c:pt>
                <c:pt idx="3152">
                  <c:v>16.0</c:v>
                </c:pt>
                <c:pt idx="3153">
                  <c:v>16.0</c:v>
                </c:pt>
                <c:pt idx="3154">
                  <c:v>16.0</c:v>
                </c:pt>
                <c:pt idx="3155">
                  <c:v>16.0</c:v>
                </c:pt>
                <c:pt idx="3156">
                  <c:v>16.0</c:v>
                </c:pt>
                <c:pt idx="3157">
                  <c:v>16.0</c:v>
                </c:pt>
                <c:pt idx="3158">
                  <c:v>16.0</c:v>
                </c:pt>
                <c:pt idx="3159">
                  <c:v>16.0</c:v>
                </c:pt>
                <c:pt idx="3160">
                  <c:v>16.0</c:v>
                </c:pt>
                <c:pt idx="3161">
                  <c:v>16.0</c:v>
                </c:pt>
                <c:pt idx="3162">
                  <c:v>16.0</c:v>
                </c:pt>
                <c:pt idx="3163">
                  <c:v>16.0</c:v>
                </c:pt>
                <c:pt idx="3164">
                  <c:v>16.0</c:v>
                </c:pt>
                <c:pt idx="3165">
                  <c:v>16.0</c:v>
                </c:pt>
                <c:pt idx="3166">
                  <c:v>16.0</c:v>
                </c:pt>
                <c:pt idx="3167">
                  <c:v>16.0</c:v>
                </c:pt>
                <c:pt idx="3168">
                  <c:v>16.0</c:v>
                </c:pt>
                <c:pt idx="3169">
                  <c:v>16.0</c:v>
                </c:pt>
                <c:pt idx="3170">
                  <c:v>16.0</c:v>
                </c:pt>
                <c:pt idx="3171">
                  <c:v>16.0</c:v>
                </c:pt>
                <c:pt idx="3172">
                  <c:v>16.0</c:v>
                </c:pt>
                <c:pt idx="3173">
                  <c:v>16.0</c:v>
                </c:pt>
                <c:pt idx="3174">
                  <c:v>16.0</c:v>
                </c:pt>
                <c:pt idx="3175">
                  <c:v>16.0</c:v>
                </c:pt>
                <c:pt idx="3176">
                  <c:v>16.0</c:v>
                </c:pt>
                <c:pt idx="3177">
                  <c:v>16.0</c:v>
                </c:pt>
                <c:pt idx="3178">
                  <c:v>16.0</c:v>
                </c:pt>
                <c:pt idx="3179">
                  <c:v>16.0</c:v>
                </c:pt>
                <c:pt idx="3180">
                  <c:v>16.0</c:v>
                </c:pt>
                <c:pt idx="3181">
                  <c:v>16.0</c:v>
                </c:pt>
                <c:pt idx="3182">
                  <c:v>16.0</c:v>
                </c:pt>
                <c:pt idx="3183">
                  <c:v>16.0</c:v>
                </c:pt>
                <c:pt idx="3184">
                  <c:v>16.0</c:v>
                </c:pt>
                <c:pt idx="3185">
                  <c:v>16.0</c:v>
                </c:pt>
                <c:pt idx="3186">
                  <c:v>16.0</c:v>
                </c:pt>
                <c:pt idx="3187">
                  <c:v>16.0</c:v>
                </c:pt>
                <c:pt idx="3188">
                  <c:v>16.0</c:v>
                </c:pt>
                <c:pt idx="3189">
                  <c:v>16.0</c:v>
                </c:pt>
                <c:pt idx="3190">
                  <c:v>16.0</c:v>
                </c:pt>
                <c:pt idx="3191">
                  <c:v>16.0</c:v>
                </c:pt>
                <c:pt idx="3192">
                  <c:v>16.0</c:v>
                </c:pt>
                <c:pt idx="3193">
                  <c:v>16.0</c:v>
                </c:pt>
                <c:pt idx="3194">
                  <c:v>16.0</c:v>
                </c:pt>
                <c:pt idx="3195">
                  <c:v>16.0</c:v>
                </c:pt>
                <c:pt idx="3196">
                  <c:v>16.0</c:v>
                </c:pt>
                <c:pt idx="3197">
                  <c:v>16.0</c:v>
                </c:pt>
                <c:pt idx="3198">
                  <c:v>16.0</c:v>
                </c:pt>
                <c:pt idx="3199">
                  <c:v>16.0</c:v>
                </c:pt>
                <c:pt idx="3200">
                  <c:v>16.0</c:v>
                </c:pt>
                <c:pt idx="3201">
                  <c:v>16.0</c:v>
                </c:pt>
                <c:pt idx="3202">
                  <c:v>16.0</c:v>
                </c:pt>
                <c:pt idx="3203">
                  <c:v>16.0</c:v>
                </c:pt>
                <c:pt idx="3204">
                  <c:v>16.0</c:v>
                </c:pt>
                <c:pt idx="3205">
                  <c:v>16.0</c:v>
                </c:pt>
                <c:pt idx="3206">
                  <c:v>16.0</c:v>
                </c:pt>
                <c:pt idx="3207">
                  <c:v>16.0</c:v>
                </c:pt>
                <c:pt idx="3208">
                  <c:v>16.0</c:v>
                </c:pt>
                <c:pt idx="3209">
                  <c:v>16.0</c:v>
                </c:pt>
                <c:pt idx="3210">
                  <c:v>16.0</c:v>
                </c:pt>
                <c:pt idx="3211">
                  <c:v>16.0</c:v>
                </c:pt>
                <c:pt idx="3212">
                  <c:v>16.0</c:v>
                </c:pt>
                <c:pt idx="3213">
                  <c:v>16.0</c:v>
                </c:pt>
                <c:pt idx="3214">
                  <c:v>16.0</c:v>
                </c:pt>
                <c:pt idx="3215">
                  <c:v>16.0</c:v>
                </c:pt>
                <c:pt idx="3216">
                  <c:v>16.0</c:v>
                </c:pt>
                <c:pt idx="3217">
                  <c:v>16.0</c:v>
                </c:pt>
                <c:pt idx="3218">
                  <c:v>16.0</c:v>
                </c:pt>
                <c:pt idx="3219">
                  <c:v>16.0</c:v>
                </c:pt>
                <c:pt idx="3220">
                  <c:v>16.0</c:v>
                </c:pt>
                <c:pt idx="3221">
                  <c:v>16.0</c:v>
                </c:pt>
                <c:pt idx="3222">
                  <c:v>16.0</c:v>
                </c:pt>
                <c:pt idx="3223">
                  <c:v>16.0</c:v>
                </c:pt>
                <c:pt idx="3224">
                  <c:v>16.0</c:v>
                </c:pt>
                <c:pt idx="3225">
                  <c:v>16.0</c:v>
                </c:pt>
                <c:pt idx="3226">
                  <c:v>16.0</c:v>
                </c:pt>
                <c:pt idx="3227">
                  <c:v>16.0</c:v>
                </c:pt>
                <c:pt idx="3228">
                  <c:v>16.0</c:v>
                </c:pt>
                <c:pt idx="3229">
                  <c:v>16.0</c:v>
                </c:pt>
                <c:pt idx="3230">
                  <c:v>16.0</c:v>
                </c:pt>
                <c:pt idx="3231">
                  <c:v>16.0</c:v>
                </c:pt>
                <c:pt idx="3232">
                  <c:v>16.0</c:v>
                </c:pt>
                <c:pt idx="3233">
                  <c:v>16.0</c:v>
                </c:pt>
                <c:pt idx="3234">
                  <c:v>16.0</c:v>
                </c:pt>
                <c:pt idx="3235">
                  <c:v>16.0</c:v>
                </c:pt>
                <c:pt idx="3236">
                  <c:v>16.0</c:v>
                </c:pt>
                <c:pt idx="3237">
                  <c:v>16.0</c:v>
                </c:pt>
                <c:pt idx="3238">
                  <c:v>16.0</c:v>
                </c:pt>
                <c:pt idx="3239">
                  <c:v>16.0</c:v>
                </c:pt>
                <c:pt idx="3240">
                  <c:v>16.0</c:v>
                </c:pt>
                <c:pt idx="3241">
                  <c:v>16.0</c:v>
                </c:pt>
                <c:pt idx="3242">
                  <c:v>16.0</c:v>
                </c:pt>
                <c:pt idx="3243">
                  <c:v>16.0</c:v>
                </c:pt>
                <c:pt idx="3244">
                  <c:v>16.0</c:v>
                </c:pt>
                <c:pt idx="3245">
                  <c:v>16.0</c:v>
                </c:pt>
                <c:pt idx="3246">
                  <c:v>16.0</c:v>
                </c:pt>
                <c:pt idx="3247">
                  <c:v>16.0</c:v>
                </c:pt>
                <c:pt idx="3248">
                  <c:v>16.0</c:v>
                </c:pt>
                <c:pt idx="3249">
                  <c:v>16.0</c:v>
                </c:pt>
                <c:pt idx="3250">
                  <c:v>16.0</c:v>
                </c:pt>
                <c:pt idx="3251">
                  <c:v>16.0</c:v>
                </c:pt>
                <c:pt idx="3252">
                  <c:v>16.0</c:v>
                </c:pt>
                <c:pt idx="3253">
                  <c:v>16.0</c:v>
                </c:pt>
                <c:pt idx="3254">
                  <c:v>16.0</c:v>
                </c:pt>
                <c:pt idx="3255">
                  <c:v>16.0</c:v>
                </c:pt>
                <c:pt idx="3256">
                  <c:v>16.0</c:v>
                </c:pt>
                <c:pt idx="3257">
                  <c:v>16.0</c:v>
                </c:pt>
                <c:pt idx="3258">
                  <c:v>16.0</c:v>
                </c:pt>
                <c:pt idx="3259">
                  <c:v>16.0</c:v>
                </c:pt>
                <c:pt idx="3260">
                  <c:v>16.0</c:v>
                </c:pt>
                <c:pt idx="3261">
                  <c:v>16.0</c:v>
                </c:pt>
                <c:pt idx="3262">
                  <c:v>16.0</c:v>
                </c:pt>
                <c:pt idx="3263">
                  <c:v>16.0</c:v>
                </c:pt>
                <c:pt idx="3264">
                  <c:v>16.0</c:v>
                </c:pt>
                <c:pt idx="3265">
                  <c:v>16.0</c:v>
                </c:pt>
                <c:pt idx="3266">
                  <c:v>16.0</c:v>
                </c:pt>
                <c:pt idx="3267">
                  <c:v>16.0</c:v>
                </c:pt>
                <c:pt idx="3268">
                  <c:v>16.0</c:v>
                </c:pt>
                <c:pt idx="3269">
                  <c:v>16.0</c:v>
                </c:pt>
                <c:pt idx="3270">
                  <c:v>16.0</c:v>
                </c:pt>
                <c:pt idx="3271">
                  <c:v>16.0</c:v>
                </c:pt>
                <c:pt idx="3272">
                  <c:v>16.0</c:v>
                </c:pt>
                <c:pt idx="3273">
                  <c:v>16.0</c:v>
                </c:pt>
                <c:pt idx="3274">
                  <c:v>16.0</c:v>
                </c:pt>
                <c:pt idx="3275">
                  <c:v>16.0</c:v>
                </c:pt>
                <c:pt idx="3276">
                  <c:v>16.0</c:v>
                </c:pt>
                <c:pt idx="3277">
                  <c:v>16.0</c:v>
                </c:pt>
                <c:pt idx="3278">
                  <c:v>16.0</c:v>
                </c:pt>
                <c:pt idx="3279">
                  <c:v>16.0</c:v>
                </c:pt>
                <c:pt idx="3280">
                  <c:v>16.0</c:v>
                </c:pt>
                <c:pt idx="3281">
                  <c:v>16.0</c:v>
                </c:pt>
                <c:pt idx="3282">
                  <c:v>16.0</c:v>
                </c:pt>
                <c:pt idx="3283">
                  <c:v>16.0</c:v>
                </c:pt>
                <c:pt idx="3284">
                  <c:v>16.0</c:v>
                </c:pt>
                <c:pt idx="3285">
                  <c:v>16.0</c:v>
                </c:pt>
                <c:pt idx="3286">
                  <c:v>16.0</c:v>
                </c:pt>
                <c:pt idx="3287">
                  <c:v>16.0</c:v>
                </c:pt>
                <c:pt idx="3288">
                  <c:v>16.0</c:v>
                </c:pt>
                <c:pt idx="3289">
                  <c:v>16.0</c:v>
                </c:pt>
                <c:pt idx="3290">
                  <c:v>16.0</c:v>
                </c:pt>
                <c:pt idx="3291">
                  <c:v>16.0</c:v>
                </c:pt>
                <c:pt idx="3292">
                  <c:v>16.0</c:v>
                </c:pt>
                <c:pt idx="3293">
                  <c:v>16.0</c:v>
                </c:pt>
                <c:pt idx="3294">
                  <c:v>16.0</c:v>
                </c:pt>
                <c:pt idx="3295">
                  <c:v>16.0</c:v>
                </c:pt>
                <c:pt idx="3296">
                  <c:v>18.0</c:v>
                </c:pt>
                <c:pt idx="3297">
                  <c:v>18.0</c:v>
                </c:pt>
                <c:pt idx="3298">
                  <c:v>18.0</c:v>
                </c:pt>
                <c:pt idx="3299">
                  <c:v>18.0</c:v>
                </c:pt>
                <c:pt idx="3300">
                  <c:v>18.0</c:v>
                </c:pt>
                <c:pt idx="3301">
                  <c:v>18.0</c:v>
                </c:pt>
                <c:pt idx="3302">
                  <c:v>18.0</c:v>
                </c:pt>
                <c:pt idx="3303">
                  <c:v>18.0</c:v>
                </c:pt>
                <c:pt idx="3304">
                  <c:v>18.0</c:v>
                </c:pt>
                <c:pt idx="3305">
                  <c:v>18.0</c:v>
                </c:pt>
                <c:pt idx="3306">
                  <c:v>18.0</c:v>
                </c:pt>
                <c:pt idx="3307">
                  <c:v>18.0</c:v>
                </c:pt>
                <c:pt idx="3308">
                  <c:v>18.0</c:v>
                </c:pt>
                <c:pt idx="3309">
                  <c:v>18.0</c:v>
                </c:pt>
                <c:pt idx="3310">
                  <c:v>18.0</c:v>
                </c:pt>
                <c:pt idx="3311">
                  <c:v>18.0</c:v>
                </c:pt>
                <c:pt idx="3312">
                  <c:v>18.0</c:v>
                </c:pt>
                <c:pt idx="3313">
                  <c:v>18.0</c:v>
                </c:pt>
                <c:pt idx="3314">
                  <c:v>18.0</c:v>
                </c:pt>
                <c:pt idx="3315">
                  <c:v>18.0</c:v>
                </c:pt>
                <c:pt idx="3316">
                  <c:v>18.0</c:v>
                </c:pt>
                <c:pt idx="3317">
                  <c:v>18.0</c:v>
                </c:pt>
                <c:pt idx="3318">
                  <c:v>18.0</c:v>
                </c:pt>
                <c:pt idx="3319">
                  <c:v>18.0</c:v>
                </c:pt>
                <c:pt idx="3320">
                  <c:v>18.0</c:v>
                </c:pt>
                <c:pt idx="3321">
                  <c:v>18.0</c:v>
                </c:pt>
                <c:pt idx="3322">
                  <c:v>18.0</c:v>
                </c:pt>
                <c:pt idx="3323">
                  <c:v>18.0</c:v>
                </c:pt>
                <c:pt idx="3324">
                  <c:v>18.0</c:v>
                </c:pt>
                <c:pt idx="3325">
                  <c:v>18.0</c:v>
                </c:pt>
                <c:pt idx="3326">
                  <c:v>18.0</c:v>
                </c:pt>
                <c:pt idx="3327">
                  <c:v>18.0</c:v>
                </c:pt>
                <c:pt idx="3328">
                  <c:v>18.0</c:v>
                </c:pt>
                <c:pt idx="3329">
                  <c:v>18.0</c:v>
                </c:pt>
                <c:pt idx="3330">
                  <c:v>18.0</c:v>
                </c:pt>
                <c:pt idx="3331">
                  <c:v>18.0</c:v>
                </c:pt>
                <c:pt idx="3332">
                  <c:v>18.0</c:v>
                </c:pt>
                <c:pt idx="3333">
                  <c:v>18.0</c:v>
                </c:pt>
                <c:pt idx="3334">
                  <c:v>18.0</c:v>
                </c:pt>
                <c:pt idx="3335">
                  <c:v>18.0</c:v>
                </c:pt>
                <c:pt idx="3336">
                  <c:v>18.0</c:v>
                </c:pt>
                <c:pt idx="3337">
                  <c:v>18.0</c:v>
                </c:pt>
                <c:pt idx="3338">
                  <c:v>18.0</c:v>
                </c:pt>
                <c:pt idx="3339">
                  <c:v>18.0</c:v>
                </c:pt>
                <c:pt idx="3340">
                  <c:v>18.0</c:v>
                </c:pt>
                <c:pt idx="3341">
                  <c:v>18.0</c:v>
                </c:pt>
                <c:pt idx="3342">
                  <c:v>18.0</c:v>
                </c:pt>
                <c:pt idx="3343">
                  <c:v>18.0</c:v>
                </c:pt>
                <c:pt idx="3344">
                  <c:v>18.0</c:v>
                </c:pt>
                <c:pt idx="3345">
                  <c:v>19.0</c:v>
                </c:pt>
                <c:pt idx="3346">
                  <c:v>19.0</c:v>
                </c:pt>
                <c:pt idx="3347">
                  <c:v>19.0</c:v>
                </c:pt>
                <c:pt idx="3348">
                  <c:v>19.0</c:v>
                </c:pt>
                <c:pt idx="3349">
                  <c:v>19.0</c:v>
                </c:pt>
                <c:pt idx="3350">
                  <c:v>19.0</c:v>
                </c:pt>
                <c:pt idx="3351">
                  <c:v>19.0</c:v>
                </c:pt>
                <c:pt idx="3352">
                  <c:v>19.0</c:v>
                </c:pt>
                <c:pt idx="3353">
                  <c:v>19.0</c:v>
                </c:pt>
                <c:pt idx="3354">
                  <c:v>19.0</c:v>
                </c:pt>
                <c:pt idx="3355">
                  <c:v>19.0</c:v>
                </c:pt>
                <c:pt idx="3356">
                  <c:v>19.0</c:v>
                </c:pt>
                <c:pt idx="3357">
                  <c:v>19.0</c:v>
                </c:pt>
                <c:pt idx="3358">
                  <c:v>19.0</c:v>
                </c:pt>
                <c:pt idx="3359">
                  <c:v>19.0</c:v>
                </c:pt>
                <c:pt idx="3360">
                  <c:v>19.0</c:v>
                </c:pt>
                <c:pt idx="3361">
                  <c:v>19.0</c:v>
                </c:pt>
                <c:pt idx="3362">
                  <c:v>19.0</c:v>
                </c:pt>
                <c:pt idx="3363">
                  <c:v>19.0</c:v>
                </c:pt>
                <c:pt idx="3364">
                  <c:v>19.0</c:v>
                </c:pt>
                <c:pt idx="3365">
                  <c:v>19.0</c:v>
                </c:pt>
                <c:pt idx="3366">
                  <c:v>19.0</c:v>
                </c:pt>
                <c:pt idx="3367">
                  <c:v>19.0</c:v>
                </c:pt>
                <c:pt idx="3368">
                  <c:v>19.0</c:v>
                </c:pt>
                <c:pt idx="3369">
                  <c:v>19.0</c:v>
                </c:pt>
                <c:pt idx="3370">
                  <c:v>19.0</c:v>
                </c:pt>
                <c:pt idx="3371">
                  <c:v>19.0</c:v>
                </c:pt>
                <c:pt idx="3372">
                  <c:v>19.0</c:v>
                </c:pt>
                <c:pt idx="3373">
                  <c:v>19.0</c:v>
                </c:pt>
                <c:pt idx="3374">
                  <c:v>19.0</c:v>
                </c:pt>
                <c:pt idx="3375">
                  <c:v>19.0</c:v>
                </c:pt>
                <c:pt idx="3376">
                  <c:v>19.0</c:v>
                </c:pt>
                <c:pt idx="3377">
                  <c:v>19.0</c:v>
                </c:pt>
                <c:pt idx="3378">
                  <c:v>19.0</c:v>
                </c:pt>
                <c:pt idx="3379">
                  <c:v>19.0</c:v>
                </c:pt>
                <c:pt idx="3380">
                  <c:v>19.0</c:v>
                </c:pt>
                <c:pt idx="3381">
                  <c:v>19.0</c:v>
                </c:pt>
                <c:pt idx="3382">
                  <c:v>19.0</c:v>
                </c:pt>
                <c:pt idx="3383">
                  <c:v>19.0</c:v>
                </c:pt>
                <c:pt idx="3384">
                  <c:v>19.0</c:v>
                </c:pt>
                <c:pt idx="3385">
                  <c:v>19.0</c:v>
                </c:pt>
                <c:pt idx="3386">
                  <c:v>19.0</c:v>
                </c:pt>
                <c:pt idx="3387">
                  <c:v>21.0</c:v>
                </c:pt>
                <c:pt idx="3388">
                  <c:v>21.0</c:v>
                </c:pt>
                <c:pt idx="3389">
                  <c:v>21.0</c:v>
                </c:pt>
                <c:pt idx="3390">
                  <c:v>21.0</c:v>
                </c:pt>
                <c:pt idx="3391">
                  <c:v>21.0</c:v>
                </c:pt>
                <c:pt idx="3392">
                  <c:v>21.0</c:v>
                </c:pt>
                <c:pt idx="3393">
                  <c:v>21.0</c:v>
                </c:pt>
                <c:pt idx="3394">
                  <c:v>21.0</c:v>
                </c:pt>
                <c:pt idx="3395">
                  <c:v>21.0</c:v>
                </c:pt>
                <c:pt idx="3396">
                  <c:v>21.0</c:v>
                </c:pt>
                <c:pt idx="3397">
                  <c:v>21.0</c:v>
                </c:pt>
                <c:pt idx="3398">
                  <c:v>21.0</c:v>
                </c:pt>
                <c:pt idx="3399">
                  <c:v>21.0</c:v>
                </c:pt>
                <c:pt idx="3400">
                  <c:v>21.0</c:v>
                </c:pt>
                <c:pt idx="3401">
                  <c:v>21.0</c:v>
                </c:pt>
                <c:pt idx="3402">
                  <c:v>21.0</c:v>
                </c:pt>
                <c:pt idx="3403">
                  <c:v>21.0</c:v>
                </c:pt>
                <c:pt idx="3404">
                  <c:v>21.0</c:v>
                </c:pt>
                <c:pt idx="3405">
                  <c:v>21.0</c:v>
                </c:pt>
                <c:pt idx="3406">
                  <c:v>21.0</c:v>
                </c:pt>
                <c:pt idx="3407">
                  <c:v>21.0</c:v>
                </c:pt>
                <c:pt idx="3408">
                  <c:v>21.0</c:v>
                </c:pt>
                <c:pt idx="3409">
                  <c:v>21.0</c:v>
                </c:pt>
                <c:pt idx="3410">
                  <c:v>21.0</c:v>
                </c:pt>
                <c:pt idx="3411">
                  <c:v>21.0</c:v>
                </c:pt>
                <c:pt idx="3412">
                  <c:v>21.0</c:v>
                </c:pt>
                <c:pt idx="3413">
                  <c:v>21.0</c:v>
                </c:pt>
                <c:pt idx="3414">
                  <c:v>21.0</c:v>
                </c:pt>
                <c:pt idx="3415">
                  <c:v>21.0</c:v>
                </c:pt>
                <c:pt idx="3416">
                  <c:v>21.0</c:v>
                </c:pt>
                <c:pt idx="3417">
                  <c:v>21.0</c:v>
                </c:pt>
                <c:pt idx="3418">
                  <c:v>21.0</c:v>
                </c:pt>
                <c:pt idx="3419">
                  <c:v>21.0</c:v>
                </c:pt>
                <c:pt idx="3420">
                  <c:v>21.0</c:v>
                </c:pt>
                <c:pt idx="3421">
                  <c:v>21.0</c:v>
                </c:pt>
                <c:pt idx="3422">
                  <c:v>21.0</c:v>
                </c:pt>
                <c:pt idx="3423">
                  <c:v>21.0</c:v>
                </c:pt>
                <c:pt idx="3424">
                  <c:v>21.0</c:v>
                </c:pt>
                <c:pt idx="3425">
                  <c:v>21.0</c:v>
                </c:pt>
                <c:pt idx="3426">
                  <c:v>21.0</c:v>
                </c:pt>
                <c:pt idx="3427">
                  <c:v>21.0</c:v>
                </c:pt>
                <c:pt idx="3428">
                  <c:v>21.0</c:v>
                </c:pt>
                <c:pt idx="3429">
                  <c:v>21.0</c:v>
                </c:pt>
                <c:pt idx="3430">
                  <c:v>21.0</c:v>
                </c:pt>
                <c:pt idx="3431">
                  <c:v>21.0</c:v>
                </c:pt>
                <c:pt idx="3432">
                  <c:v>21.0</c:v>
                </c:pt>
                <c:pt idx="3433">
                  <c:v>21.0</c:v>
                </c:pt>
                <c:pt idx="3434">
                  <c:v>21.0</c:v>
                </c:pt>
                <c:pt idx="3435">
                  <c:v>21.0</c:v>
                </c:pt>
                <c:pt idx="3436">
                  <c:v>21.0</c:v>
                </c:pt>
                <c:pt idx="3437">
                  <c:v>21.0</c:v>
                </c:pt>
                <c:pt idx="3438">
                  <c:v>21.0</c:v>
                </c:pt>
                <c:pt idx="3439">
                  <c:v>21.0</c:v>
                </c:pt>
                <c:pt idx="3440">
                  <c:v>21.0</c:v>
                </c:pt>
                <c:pt idx="3441">
                  <c:v>21.0</c:v>
                </c:pt>
                <c:pt idx="3442">
                  <c:v>21.0</c:v>
                </c:pt>
                <c:pt idx="3443">
                  <c:v>21.0</c:v>
                </c:pt>
                <c:pt idx="3444">
                  <c:v>21.0</c:v>
                </c:pt>
                <c:pt idx="3445">
                  <c:v>21.0</c:v>
                </c:pt>
                <c:pt idx="3446">
                  <c:v>21.0</c:v>
                </c:pt>
                <c:pt idx="3447">
                  <c:v>21.0</c:v>
                </c:pt>
                <c:pt idx="3448">
                  <c:v>21.0</c:v>
                </c:pt>
                <c:pt idx="3449">
                  <c:v>21.0</c:v>
                </c:pt>
                <c:pt idx="3450">
                  <c:v>21.0</c:v>
                </c:pt>
                <c:pt idx="3451">
                  <c:v>21.0</c:v>
                </c:pt>
                <c:pt idx="3452">
                  <c:v>21.0</c:v>
                </c:pt>
                <c:pt idx="3453">
                  <c:v>21.0</c:v>
                </c:pt>
                <c:pt idx="3454">
                  <c:v>21.0</c:v>
                </c:pt>
                <c:pt idx="3455">
                  <c:v>21.0</c:v>
                </c:pt>
                <c:pt idx="3456">
                  <c:v>21.0</c:v>
                </c:pt>
                <c:pt idx="3457">
                  <c:v>21.0</c:v>
                </c:pt>
                <c:pt idx="3458">
                  <c:v>21.0</c:v>
                </c:pt>
                <c:pt idx="3459">
                  <c:v>21.0</c:v>
                </c:pt>
                <c:pt idx="3460">
                  <c:v>21.0</c:v>
                </c:pt>
                <c:pt idx="3461">
                  <c:v>21.0</c:v>
                </c:pt>
                <c:pt idx="3462">
                  <c:v>21.0</c:v>
                </c:pt>
                <c:pt idx="3463">
                  <c:v>21.0</c:v>
                </c:pt>
                <c:pt idx="3464">
                  <c:v>21.0</c:v>
                </c:pt>
                <c:pt idx="3465">
                  <c:v>21.0</c:v>
                </c:pt>
                <c:pt idx="3466">
                  <c:v>21.0</c:v>
                </c:pt>
                <c:pt idx="3467">
                  <c:v>21.0</c:v>
                </c:pt>
                <c:pt idx="3468">
                  <c:v>21.0</c:v>
                </c:pt>
                <c:pt idx="3469">
                  <c:v>21.0</c:v>
                </c:pt>
                <c:pt idx="3470">
                  <c:v>21.0</c:v>
                </c:pt>
                <c:pt idx="3471">
                  <c:v>21.0</c:v>
                </c:pt>
                <c:pt idx="3472">
                  <c:v>21.0</c:v>
                </c:pt>
                <c:pt idx="3473">
                  <c:v>21.0</c:v>
                </c:pt>
                <c:pt idx="3474">
                  <c:v>21.0</c:v>
                </c:pt>
                <c:pt idx="3475">
                  <c:v>21.0</c:v>
                </c:pt>
                <c:pt idx="3476">
                  <c:v>21.0</c:v>
                </c:pt>
                <c:pt idx="3477">
                  <c:v>21.0</c:v>
                </c:pt>
                <c:pt idx="3478">
                  <c:v>21.0</c:v>
                </c:pt>
                <c:pt idx="3479">
                  <c:v>21.0</c:v>
                </c:pt>
                <c:pt idx="3480">
                  <c:v>21.0</c:v>
                </c:pt>
                <c:pt idx="3481">
                  <c:v>21.0</c:v>
                </c:pt>
                <c:pt idx="3482">
                  <c:v>21.0</c:v>
                </c:pt>
                <c:pt idx="3483">
                  <c:v>21.0</c:v>
                </c:pt>
                <c:pt idx="3484">
                  <c:v>21.0</c:v>
                </c:pt>
                <c:pt idx="3485">
                  <c:v>21.0</c:v>
                </c:pt>
                <c:pt idx="3486">
                  <c:v>21.0</c:v>
                </c:pt>
                <c:pt idx="3487">
                  <c:v>21.0</c:v>
                </c:pt>
                <c:pt idx="3488">
                  <c:v>21.0</c:v>
                </c:pt>
                <c:pt idx="3489">
                  <c:v>21.0</c:v>
                </c:pt>
                <c:pt idx="3490">
                  <c:v>21.0</c:v>
                </c:pt>
                <c:pt idx="3491">
                  <c:v>21.0</c:v>
                </c:pt>
                <c:pt idx="3492">
                  <c:v>21.0</c:v>
                </c:pt>
                <c:pt idx="3493">
                  <c:v>21.0</c:v>
                </c:pt>
                <c:pt idx="3494">
                  <c:v>21.0</c:v>
                </c:pt>
                <c:pt idx="3495">
                  <c:v>21.0</c:v>
                </c:pt>
                <c:pt idx="3496">
                  <c:v>21.0</c:v>
                </c:pt>
                <c:pt idx="3497">
                  <c:v>21.0</c:v>
                </c:pt>
                <c:pt idx="3498">
                  <c:v>21.0</c:v>
                </c:pt>
                <c:pt idx="3499">
                  <c:v>21.0</c:v>
                </c:pt>
                <c:pt idx="3500">
                  <c:v>21.0</c:v>
                </c:pt>
                <c:pt idx="3501">
                  <c:v>21.0</c:v>
                </c:pt>
                <c:pt idx="3502">
                  <c:v>21.0</c:v>
                </c:pt>
                <c:pt idx="3503">
                  <c:v>21.0</c:v>
                </c:pt>
                <c:pt idx="3504">
                  <c:v>21.0</c:v>
                </c:pt>
                <c:pt idx="3505">
                  <c:v>21.0</c:v>
                </c:pt>
                <c:pt idx="3506">
                  <c:v>21.0</c:v>
                </c:pt>
                <c:pt idx="3507">
                  <c:v>21.0</c:v>
                </c:pt>
                <c:pt idx="3508">
                  <c:v>21.0</c:v>
                </c:pt>
                <c:pt idx="3509">
                  <c:v>21.0</c:v>
                </c:pt>
                <c:pt idx="3510">
                  <c:v>21.0</c:v>
                </c:pt>
                <c:pt idx="3511">
                  <c:v>21.0</c:v>
                </c:pt>
                <c:pt idx="3512">
                  <c:v>21.0</c:v>
                </c:pt>
                <c:pt idx="3513">
                  <c:v>21.0</c:v>
                </c:pt>
                <c:pt idx="3514">
                  <c:v>21.0</c:v>
                </c:pt>
                <c:pt idx="3515">
                  <c:v>21.0</c:v>
                </c:pt>
                <c:pt idx="3516">
                  <c:v>21.0</c:v>
                </c:pt>
                <c:pt idx="3517">
                  <c:v>21.0</c:v>
                </c:pt>
                <c:pt idx="3518">
                  <c:v>21.0</c:v>
                </c:pt>
                <c:pt idx="3519">
                  <c:v>21.0</c:v>
                </c:pt>
                <c:pt idx="3520">
                  <c:v>21.0</c:v>
                </c:pt>
                <c:pt idx="3521">
                  <c:v>21.0</c:v>
                </c:pt>
                <c:pt idx="3522">
                  <c:v>21.0</c:v>
                </c:pt>
                <c:pt idx="3523">
                  <c:v>21.0</c:v>
                </c:pt>
                <c:pt idx="3524">
                  <c:v>21.0</c:v>
                </c:pt>
                <c:pt idx="3525">
                  <c:v>21.0</c:v>
                </c:pt>
                <c:pt idx="3526">
                  <c:v>21.0</c:v>
                </c:pt>
                <c:pt idx="3527">
                  <c:v>21.0</c:v>
                </c:pt>
                <c:pt idx="3528">
                  <c:v>21.0</c:v>
                </c:pt>
                <c:pt idx="3529">
                  <c:v>21.0</c:v>
                </c:pt>
                <c:pt idx="3530">
                  <c:v>21.0</c:v>
                </c:pt>
                <c:pt idx="3531">
                  <c:v>21.0</c:v>
                </c:pt>
                <c:pt idx="3532">
                  <c:v>21.0</c:v>
                </c:pt>
                <c:pt idx="3533">
                  <c:v>21.0</c:v>
                </c:pt>
                <c:pt idx="3534">
                  <c:v>21.0</c:v>
                </c:pt>
                <c:pt idx="3535">
                  <c:v>21.0</c:v>
                </c:pt>
                <c:pt idx="3536">
                  <c:v>21.0</c:v>
                </c:pt>
                <c:pt idx="3537">
                  <c:v>21.0</c:v>
                </c:pt>
                <c:pt idx="3538">
                  <c:v>21.0</c:v>
                </c:pt>
                <c:pt idx="3539">
                  <c:v>21.0</c:v>
                </c:pt>
                <c:pt idx="3540">
                  <c:v>21.0</c:v>
                </c:pt>
                <c:pt idx="3541">
                  <c:v>21.0</c:v>
                </c:pt>
                <c:pt idx="3542">
                  <c:v>21.0</c:v>
                </c:pt>
                <c:pt idx="3543">
                  <c:v>21.0</c:v>
                </c:pt>
                <c:pt idx="3544">
                  <c:v>21.0</c:v>
                </c:pt>
                <c:pt idx="3545">
                  <c:v>21.0</c:v>
                </c:pt>
                <c:pt idx="3546">
                  <c:v>21.0</c:v>
                </c:pt>
                <c:pt idx="3547">
                  <c:v>21.0</c:v>
                </c:pt>
                <c:pt idx="3548">
                  <c:v>21.0</c:v>
                </c:pt>
                <c:pt idx="3549">
                  <c:v>21.0</c:v>
                </c:pt>
                <c:pt idx="3550">
                  <c:v>21.0</c:v>
                </c:pt>
                <c:pt idx="3551">
                  <c:v>21.0</c:v>
                </c:pt>
                <c:pt idx="3552">
                  <c:v>21.0</c:v>
                </c:pt>
                <c:pt idx="3553">
                  <c:v>21.0</c:v>
                </c:pt>
                <c:pt idx="3554">
                  <c:v>21.0</c:v>
                </c:pt>
                <c:pt idx="3555">
                  <c:v>21.0</c:v>
                </c:pt>
                <c:pt idx="3556">
                  <c:v>21.0</c:v>
                </c:pt>
                <c:pt idx="3557">
                  <c:v>21.0</c:v>
                </c:pt>
                <c:pt idx="3558">
                  <c:v>21.0</c:v>
                </c:pt>
                <c:pt idx="3559">
                  <c:v>21.0</c:v>
                </c:pt>
                <c:pt idx="3560">
                  <c:v>21.0</c:v>
                </c:pt>
                <c:pt idx="3561">
                  <c:v>21.0</c:v>
                </c:pt>
                <c:pt idx="3562">
                  <c:v>21.0</c:v>
                </c:pt>
                <c:pt idx="3563">
                  <c:v>21.0</c:v>
                </c:pt>
                <c:pt idx="3564">
                  <c:v>21.0</c:v>
                </c:pt>
                <c:pt idx="3565">
                  <c:v>21.0</c:v>
                </c:pt>
                <c:pt idx="3566">
                  <c:v>21.0</c:v>
                </c:pt>
                <c:pt idx="3567">
                  <c:v>21.0</c:v>
                </c:pt>
                <c:pt idx="3568">
                  <c:v>21.0</c:v>
                </c:pt>
                <c:pt idx="3569">
                  <c:v>21.0</c:v>
                </c:pt>
                <c:pt idx="3570">
                  <c:v>21.0</c:v>
                </c:pt>
                <c:pt idx="3571">
                  <c:v>21.0</c:v>
                </c:pt>
                <c:pt idx="3572">
                  <c:v>21.0</c:v>
                </c:pt>
                <c:pt idx="3573">
                  <c:v>21.0</c:v>
                </c:pt>
                <c:pt idx="3574">
                  <c:v>21.0</c:v>
                </c:pt>
                <c:pt idx="3575">
                  <c:v>21.0</c:v>
                </c:pt>
                <c:pt idx="3576">
                  <c:v>21.0</c:v>
                </c:pt>
                <c:pt idx="3577">
                  <c:v>21.0</c:v>
                </c:pt>
                <c:pt idx="3578">
                  <c:v>21.0</c:v>
                </c:pt>
                <c:pt idx="3579">
                  <c:v>21.0</c:v>
                </c:pt>
                <c:pt idx="3580">
                  <c:v>21.0</c:v>
                </c:pt>
                <c:pt idx="3581">
                  <c:v>21.0</c:v>
                </c:pt>
                <c:pt idx="3582">
                  <c:v>21.0</c:v>
                </c:pt>
                <c:pt idx="3583">
                  <c:v>21.0</c:v>
                </c:pt>
                <c:pt idx="3584">
                  <c:v>21.0</c:v>
                </c:pt>
                <c:pt idx="3585">
                  <c:v>21.0</c:v>
                </c:pt>
                <c:pt idx="3586">
                  <c:v>21.0</c:v>
                </c:pt>
                <c:pt idx="3587">
                  <c:v>21.0</c:v>
                </c:pt>
                <c:pt idx="3588">
                  <c:v>21.0</c:v>
                </c:pt>
                <c:pt idx="3589">
                  <c:v>21.0</c:v>
                </c:pt>
                <c:pt idx="3590">
                  <c:v>21.0</c:v>
                </c:pt>
                <c:pt idx="3591">
                  <c:v>21.0</c:v>
                </c:pt>
                <c:pt idx="3592">
                  <c:v>21.0</c:v>
                </c:pt>
                <c:pt idx="3593">
                  <c:v>21.0</c:v>
                </c:pt>
                <c:pt idx="3594">
                  <c:v>21.0</c:v>
                </c:pt>
                <c:pt idx="3595">
                  <c:v>21.0</c:v>
                </c:pt>
                <c:pt idx="3596">
                  <c:v>21.0</c:v>
                </c:pt>
                <c:pt idx="3597">
                  <c:v>21.0</c:v>
                </c:pt>
                <c:pt idx="3598">
                  <c:v>21.0</c:v>
                </c:pt>
                <c:pt idx="3599">
                  <c:v>21.0</c:v>
                </c:pt>
                <c:pt idx="3600">
                  <c:v>21.0</c:v>
                </c:pt>
                <c:pt idx="3601">
                  <c:v>21.0</c:v>
                </c:pt>
                <c:pt idx="3602">
                  <c:v>21.0</c:v>
                </c:pt>
                <c:pt idx="3603">
                  <c:v>21.0</c:v>
                </c:pt>
                <c:pt idx="3604">
                  <c:v>21.0</c:v>
                </c:pt>
                <c:pt idx="3605">
                  <c:v>21.0</c:v>
                </c:pt>
                <c:pt idx="3606">
                  <c:v>21.0</c:v>
                </c:pt>
                <c:pt idx="3607">
                  <c:v>21.0</c:v>
                </c:pt>
                <c:pt idx="3608">
                  <c:v>21.0</c:v>
                </c:pt>
                <c:pt idx="3609">
                  <c:v>21.0</c:v>
                </c:pt>
                <c:pt idx="3610">
                  <c:v>21.0</c:v>
                </c:pt>
                <c:pt idx="3611">
                  <c:v>21.0</c:v>
                </c:pt>
                <c:pt idx="3612">
                  <c:v>21.0</c:v>
                </c:pt>
                <c:pt idx="3613">
                  <c:v>21.0</c:v>
                </c:pt>
                <c:pt idx="3614">
                  <c:v>20.0</c:v>
                </c:pt>
                <c:pt idx="3615">
                  <c:v>20.0</c:v>
                </c:pt>
                <c:pt idx="3616">
                  <c:v>20.0</c:v>
                </c:pt>
                <c:pt idx="3617">
                  <c:v>20.0</c:v>
                </c:pt>
                <c:pt idx="3618">
                  <c:v>20.0</c:v>
                </c:pt>
                <c:pt idx="3619">
                  <c:v>20.0</c:v>
                </c:pt>
                <c:pt idx="3620">
                  <c:v>20.0</c:v>
                </c:pt>
                <c:pt idx="3621">
                  <c:v>20.0</c:v>
                </c:pt>
                <c:pt idx="3622">
                  <c:v>20.0</c:v>
                </c:pt>
                <c:pt idx="3623">
                  <c:v>20.0</c:v>
                </c:pt>
                <c:pt idx="3624">
                  <c:v>20.0</c:v>
                </c:pt>
                <c:pt idx="3625">
                  <c:v>20.0</c:v>
                </c:pt>
                <c:pt idx="3626">
                  <c:v>20.0</c:v>
                </c:pt>
                <c:pt idx="3627">
                  <c:v>20.0</c:v>
                </c:pt>
                <c:pt idx="3628">
                  <c:v>20.0</c:v>
                </c:pt>
                <c:pt idx="3629">
                  <c:v>20.0</c:v>
                </c:pt>
                <c:pt idx="3630">
                  <c:v>20.0</c:v>
                </c:pt>
                <c:pt idx="3631">
                  <c:v>20.0</c:v>
                </c:pt>
                <c:pt idx="3632">
                  <c:v>20.0</c:v>
                </c:pt>
                <c:pt idx="3633">
                  <c:v>20.0</c:v>
                </c:pt>
                <c:pt idx="3634">
                  <c:v>20.0</c:v>
                </c:pt>
                <c:pt idx="3635">
                  <c:v>20.0</c:v>
                </c:pt>
                <c:pt idx="3636">
                  <c:v>20.0</c:v>
                </c:pt>
                <c:pt idx="3637">
                  <c:v>20.0</c:v>
                </c:pt>
                <c:pt idx="3638">
                  <c:v>20.0</c:v>
                </c:pt>
                <c:pt idx="3639">
                  <c:v>20.0</c:v>
                </c:pt>
                <c:pt idx="3640">
                  <c:v>20.0</c:v>
                </c:pt>
                <c:pt idx="3641">
                  <c:v>20.0</c:v>
                </c:pt>
                <c:pt idx="3642">
                  <c:v>20.0</c:v>
                </c:pt>
                <c:pt idx="3643">
                  <c:v>20.0</c:v>
                </c:pt>
                <c:pt idx="3644">
                  <c:v>20.0</c:v>
                </c:pt>
                <c:pt idx="3645">
                  <c:v>20.0</c:v>
                </c:pt>
                <c:pt idx="3646">
                  <c:v>20.0</c:v>
                </c:pt>
                <c:pt idx="3647">
                  <c:v>20.0</c:v>
                </c:pt>
                <c:pt idx="3648">
                  <c:v>20.0</c:v>
                </c:pt>
                <c:pt idx="3649">
                  <c:v>20.0</c:v>
                </c:pt>
                <c:pt idx="3650">
                  <c:v>20.0</c:v>
                </c:pt>
                <c:pt idx="3651">
                  <c:v>20.0</c:v>
                </c:pt>
                <c:pt idx="3652">
                  <c:v>20.0</c:v>
                </c:pt>
                <c:pt idx="3653">
                  <c:v>20.0</c:v>
                </c:pt>
                <c:pt idx="3654">
                  <c:v>20.0</c:v>
                </c:pt>
                <c:pt idx="3655">
                  <c:v>20.0</c:v>
                </c:pt>
                <c:pt idx="3656">
                  <c:v>20.0</c:v>
                </c:pt>
                <c:pt idx="3657">
                  <c:v>20.0</c:v>
                </c:pt>
                <c:pt idx="3658">
                  <c:v>20.0</c:v>
                </c:pt>
                <c:pt idx="3659">
                  <c:v>20.0</c:v>
                </c:pt>
                <c:pt idx="3660">
                  <c:v>20.0</c:v>
                </c:pt>
                <c:pt idx="3661">
                  <c:v>20.0</c:v>
                </c:pt>
                <c:pt idx="3662">
                  <c:v>20.0</c:v>
                </c:pt>
                <c:pt idx="3663">
                  <c:v>18.0</c:v>
                </c:pt>
                <c:pt idx="3664">
                  <c:v>18.0</c:v>
                </c:pt>
                <c:pt idx="3665">
                  <c:v>18.0</c:v>
                </c:pt>
                <c:pt idx="3666">
                  <c:v>18.0</c:v>
                </c:pt>
                <c:pt idx="3667">
                  <c:v>18.0</c:v>
                </c:pt>
                <c:pt idx="3668">
                  <c:v>18.0</c:v>
                </c:pt>
                <c:pt idx="3669">
                  <c:v>18.0</c:v>
                </c:pt>
                <c:pt idx="3670">
                  <c:v>18.0</c:v>
                </c:pt>
                <c:pt idx="3671">
                  <c:v>18.0</c:v>
                </c:pt>
                <c:pt idx="3672">
                  <c:v>18.0</c:v>
                </c:pt>
                <c:pt idx="3673">
                  <c:v>18.0</c:v>
                </c:pt>
                <c:pt idx="3674">
                  <c:v>18.0</c:v>
                </c:pt>
                <c:pt idx="3675">
                  <c:v>18.0</c:v>
                </c:pt>
                <c:pt idx="3676">
                  <c:v>18.0</c:v>
                </c:pt>
                <c:pt idx="3677">
                  <c:v>18.0</c:v>
                </c:pt>
                <c:pt idx="3678">
                  <c:v>18.0</c:v>
                </c:pt>
                <c:pt idx="3679">
                  <c:v>18.0</c:v>
                </c:pt>
                <c:pt idx="3680">
                  <c:v>18.0</c:v>
                </c:pt>
                <c:pt idx="3681">
                  <c:v>18.0</c:v>
                </c:pt>
                <c:pt idx="3682">
                  <c:v>18.0</c:v>
                </c:pt>
                <c:pt idx="3683">
                  <c:v>18.0</c:v>
                </c:pt>
                <c:pt idx="3684">
                  <c:v>18.0</c:v>
                </c:pt>
                <c:pt idx="3685">
                  <c:v>18.0</c:v>
                </c:pt>
                <c:pt idx="3686">
                  <c:v>18.0</c:v>
                </c:pt>
                <c:pt idx="3687">
                  <c:v>18.0</c:v>
                </c:pt>
                <c:pt idx="3688">
                  <c:v>18.0</c:v>
                </c:pt>
                <c:pt idx="3689">
                  <c:v>18.0</c:v>
                </c:pt>
                <c:pt idx="3690">
                  <c:v>18.0</c:v>
                </c:pt>
                <c:pt idx="3691">
                  <c:v>18.0</c:v>
                </c:pt>
                <c:pt idx="3692">
                  <c:v>18.0</c:v>
                </c:pt>
                <c:pt idx="3693">
                  <c:v>18.0</c:v>
                </c:pt>
                <c:pt idx="3694">
                  <c:v>18.0</c:v>
                </c:pt>
                <c:pt idx="3695">
                  <c:v>18.0</c:v>
                </c:pt>
                <c:pt idx="3696">
                  <c:v>18.0</c:v>
                </c:pt>
                <c:pt idx="3697">
                  <c:v>18.0</c:v>
                </c:pt>
                <c:pt idx="3698">
                  <c:v>18.0</c:v>
                </c:pt>
                <c:pt idx="3699">
                  <c:v>18.0</c:v>
                </c:pt>
                <c:pt idx="3700">
                  <c:v>18.0</c:v>
                </c:pt>
                <c:pt idx="3701">
                  <c:v>18.0</c:v>
                </c:pt>
                <c:pt idx="3702">
                  <c:v>18.0</c:v>
                </c:pt>
                <c:pt idx="3703">
                  <c:v>18.0</c:v>
                </c:pt>
                <c:pt idx="3704">
                  <c:v>18.0</c:v>
                </c:pt>
                <c:pt idx="3705">
                  <c:v>18.0</c:v>
                </c:pt>
                <c:pt idx="3706">
                  <c:v>18.0</c:v>
                </c:pt>
                <c:pt idx="3707">
                  <c:v>18.0</c:v>
                </c:pt>
                <c:pt idx="3708">
                  <c:v>18.0</c:v>
                </c:pt>
                <c:pt idx="3709">
                  <c:v>18.0</c:v>
                </c:pt>
                <c:pt idx="3710">
                  <c:v>18.0</c:v>
                </c:pt>
                <c:pt idx="3711">
                  <c:v>18.0</c:v>
                </c:pt>
                <c:pt idx="3712">
                  <c:v>17.0</c:v>
                </c:pt>
                <c:pt idx="3713">
                  <c:v>17.0</c:v>
                </c:pt>
                <c:pt idx="3714">
                  <c:v>17.0</c:v>
                </c:pt>
                <c:pt idx="3715">
                  <c:v>17.0</c:v>
                </c:pt>
                <c:pt idx="3716">
                  <c:v>17.0</c:v>
                </c:pt>
                <c:pt idx="3717">
                  <c:v>17.0</c:v>
                </c:pt>
                <c:pt idx="3718">
                  <c:v>17.0</c:v>
                </c:pt>
                <c:pt idx="3719">
                  <c:v>17.0</c:v>
                </c:pt>
                <c:pt idx="3720">
                  <c:v>17.0</c:v>
                </c:pt>
                <c:pt idx="3721">
                  <c:v>17.0</c:v>
                </c:pt>
                <c:pt idx="3722">
                  <c:v>17.0</c:v>
                </c:pt>
                <c:pt idx="3723">
                  <c:v>17.0</c:v>
                </c:pt>
                <c:pt idx="3724">
                  <c:v>17.0</c:v>
                </c:pt>
                <c:pt idx="3725">
                  <c:v>17.0</c:v>
                </c:pt>
                <c:pt idx="3726">
                  <c:v>17.0</c:v>
                </c:pt>
                <c:pt idx="3727">
                  <c:v>17.0</c:v>
                </c:pt>
                <c:pt idx="3728">
                  <c:v>17.0</c:v>
                </c:pt>
                <c:pt idx="3729">
                  <c:v>17.0</c:v>
                </c:pt>
                <c:pt idx="3730">
                  <c:v>17.0</c:v>
                </c:pt>
                <c:pt idx="3731">
                  <c:v>17.0</c:v>
                </c:pt>
                <c:pt idx="3732">
                  <c:v>17.0</c:v>
                </c:pt>
                <c:pt idx="3733">
                  <c:v>17.0</c:v>
                </c:pt>
                <c:pt idx="3734">
                  <c:v>17.0</c:v>
                </c:pt>
                <c:pt idx="3735">
                  <c:v>17.0</c:v>
                </c:pt>
                <c:pt idx="3736">
                  <c:v>17.0</c:v>
                </c:pt>
                <c:pt idx="3737">
                  <c:v>17.0</c:v>
                </c:pt>
                <c:pt idx="3738">
                  <c:v>17.0</c:v>
                </c:pt>
                <c:pt idx="3739">
                  <c:v>17.0</c:v>
                </c:pt>
                <c:pt idx="3740">
                  <c:v>17.0</c:v>
                </c:pt>
                <c:pt idx="3741">
                  <c:v>17.0</c:v>
                </c:pt>
                <c:pt idx="3742">
                  <c:v>17.0</c:v>
                </c:pt>
                <c:pt idx="3743">
                  <c:v>17.0</c:v>
                </c:pt>
                <c:pt idx="3744">
                  <c:v>17.0</c:v>
                </c:pt>
                <c:pt idx="3745">
                  <c:v>17.0</c:v>
                </c:pt>
                <c:pt idx="3746">
                  <c:v>17.0</c:v>
                </c:pt>
                <c:pt idx="3747">
                  <c:v>17.0</c:v>
                </c:pt>
                <c:pt idx="3748">
                  <c:v>17.0</c:v>
                </c:pt>
                <c:pt idx="3749">
                  <c:v>17.0</c:v>
                </c:pt>
                <c:pt idx="3750">
                  <c:v>17.0</c:v>
                </c:pt>
                <c:pt idx="3751">
                  <c:v>17.0</c:v>
                </c:pt>
                <c:pt idx="3752">
                  <c:v>17.0</c:v>
                </c:pt>
                <c:pt idx="3753">
                  <c:v>17.0</c:v>
                </c:pt>
                <c:pt idx="3754">
                  <c:v>16.5</c:v>
                </c:pt>
                <c:pt idx="3755">
                  <c:v>16.5</c:v>
                </c:pt>
                <c:pt idx="3756">
                  <c:v>16.5</c:v>
                </c:pt>
                <c:pt idx="3757">
                  <c:v>16.5</c:v>
                </c:pt>
                <c:pt idx="3758">
                  <c:v>16.5</c:v>
                </c:pt>
                <c:pt idx="3759">
                  <c:v>16.5</c:v>
                </c:pt>
                <c:pt idx="3760">
                  <c:v>16.5</c:v>
                </c:pt>
                <c:pt idx="3761">
                  <c:v>16.5</c:v>
                </c:pt>
                <c:pt idx="3762">
                  <c:v>16.5</c:v>
                </c:pt>
                <c:pt idx="3763">
                  <c:v>16.5</c:v>
                </c:pt>
                <c:pt idx="3764">
                  <c:v>16.5</c:v>
                </c:pt>
                <c:pt idx="3765">
                  <c:v>16.5</c:v>
                </c:pt>
                <c:pt idx="3766">
                  <c:v>16.5</c:v>
                </c:pt>
                <c:pt idx="3767">
                  <c:v>16.5</c:v>
                </c:pt>
                <c:pt idx="3768">
                  <c:v>16.5</c:v>
                </c:pt>
                <c:pt idx="3769">
                  <c:v>16.5</c:v>
                </c:pt>
                <c:pt idx="3770">
                  <c:v>16.5</c:v>
                </c:pt>
                <c:pt idx="3771">
                  <c:v>16.5</c:v>
                </c:pt>
                <c:pt idx="3772">
                  <c:v>16.5</c:v>
                </c:pt>
                <c:pt idx="3773">
                  <c:v>16.5</c:v>
                </c:pt>
                <c:pt idx="3774">
                  <c:v>16.5</c:v>
                </c:pt>
                <c:pt idx="3775">
                  <c:v>16.5</c:v>
                </c:pt>
                <c:pt idx="3776">
                  <c:v>16.5</c:v>
                </c:pt>
                <c:pt idx="3777">
                  <c:v>16.5</c:v>
                </c:pt>
                <c:pt idx="3778">
                  <c:v>16.5</c:v>
                </c:pt>
                <c:pt idx="3779">
                  <c:v>16.5</c:v>
                </c:pt>
                <c:pt idx="3780">
                  <c:v>16.5</c:v>
                </c:pt>
                <c:pt idx="3781">
                  <c:v>16.5</c:v>
                </c:pt>
                <c:pt idx="3782">
                  <c:v>16.5</c:v>
                </c:pt>
                <c:pt idx="3783">
                  <c:v>16.5</c:v>
                </c:pt>
                <c:pt idx="3784">
                  <c:v>16.5</c:v>
                </c:pt>
                <c:pt idx="3785">
                  <c:v>16.5</c:v>
                </c:pt>
                <c:pt idx="3786">
                  <c:v>16.5</c:v>
                </c:pt>
                <c:pt idx="3787">
                  <c:v>16.5</c:v>
                </c:pt>
                <c:pt idx="3788">
                  <c:v>16.5</c:v>
                </c:pt>
                <c:pt idx="3789">
                  <c:v>16.5</c:v>
                </c:pt>
                <c:pt idx="3790">
                  <c:v>16.5</c:v>
                </c:pt>
                <c:pt idx="3791">
                  <c:v>16.5</c:v>
                </c:pt>
                <c:pt idx="3792">
                  <c:v>16.5</c:v>
                </c:pt>
                <c:pt idx="3793">
                  <c:v>16.5</c:v>
                </c:pt>
                <c:pt idx="3794">
                  <c:v>16.5</c:v>
                </c:pt>
                <c:pt idx="3795">
                  <c:v>16.5</c:v>
                </c:pt>
                <c:pt idx="3796">
                  <c:v>16.5</c:v>
                </c:pt>
                <c:pt idx="3797">
                  <c:v>16.5</c:v>
                </c:pt>
                <c:pt idx="3798">
                  <c:v>16.5</c:v>
                </c:pt>
                <c:pt idx="3799">
                  <c:v>16.5</c:v>
                </c:pt>
                <c:pt idx="3800">
                  <c:v>16.5</c:v>
                </c:pt>
                <c:pt idx="3801">
                  <c:v>16.5</c:v>
                </c:pt>
                <c:pt idx="3802">
                  <c:v>16.5</c:v>
                </c:pt>
                <c:pt idx="3803">
                  <c:v>16.5</c:v>
                </c:pt>
                <c:pt idx="3804">
                  <c:v>16.5</c:v>
                </c:pt>
                <c:pt idx="3805">
                  <c:v>16.5</c:v>
                </c:pt>
                <c:pt idx="3806">
                  <c:v>16.5</c:v>
                </c:pt>
                <c:pt idx="3807">
                  <c:v>16.5</c:v>
                </c:pt>
                <c:pt idx="3808">
                  <c:v>16.5</c:v>
                </c:pt>
                <c:pt idx="3809">
                  <c:v>16.5</c:v>
                </c:pt>
                <c:pt idx="3810">
                  <c:v>16.0</c:v>
                </c:pt>
                <c:pt idx="3811">
                  <c:v>16.0</c:v>
                </c:pt>
                <c:pt idx="3812">
                  <c:v>16.0</c:v>
                </c:pt>
                <c:pt idx="3813">
                  <c:v>16.0</c:v>
                </c:pt>
                <c:pt idx="3814">
                  <c:v>16.0</c:v>
                </c:pt>
                <c:pt idx="3815">
                  <c:v>16.0</c:v>
                </c:pt>
                <c:pt idx="3816">
                  <c:v>16.0</c:v>
                </c:pt>
                <c:pt idx="3817">
                  <c:v>16.0</c:v>
                </c:pt>
                <c:pt idx="3818">
                  <c:v>16.0</c:v>
                </c:pt>
                <c:pt idx="3819">
                  <c:v>16.0</c:v>
                </c:pt>
                <c:pt idx="3820">
                  <c:v>16.0</c:v>
                </c:pt>
                <c:pt idx="3821">
                  <c:v>16.0</c:v>
                </c:pt>
                <c:pt idx="3822">
                  <c:v>16.0</c:v>
                </c:pt>
                <c:pt idx="3823">
                  <c:v>16.0</c:v>
                </c:pt>
                <c:pt idx="3824">
                  <c:v>16.0</c:v>
                </c:pt>
                <c:pt idx="3825">
                  <c:v>16.0</c:v>
                </c:pt>
                <c:pt idx="3826">
                  <c:v>16.0</c:v>
                </c:pt>
                <c:pt idx="3827">
                  <c:v>16.0</c:v>
                </c:pt>
                <c:pt idx="3828">
                  <c:v>16.0</c:v>
                </c:pt>
                <c:pt idx="3829">
                  <c:v>16.0</c:v>
                </c:pt>
                <c:pt idx="3830">
                  <c:v>16.0</c:v>
                </c:pt>
                <c:pt idx="3831">
                  <c:v>16.0</c:v>
                </c:pt>
                <c:pt idx="3832">
                  <c:v>16.0</c:v>
                </c:pt>
                <c:pt idx="3833">
                  <c:v>16.0</c:v>
                </c:pt>
                <c:pt idx="3834">
                  <c:v>16.0</c:v>
                </c:pt>
                <c:pt idx="3835">
                  <c:v>16.0</c:v>
                </c:pt>
                <c:pt idx="3836">
                  <c:v>16.0</c:v>
                </c:pt>
                <c:pt idx="3837">
                  <c:v>16.0</c:v>
                </c:pt>
                <c:pt idx="3838">
                  <c:v>16.0</c:v>
                </c:pt>
                <c:pt idx="3839">
                  <c:v>16.0</c:v>
                </c:pt>
                <c:pt idx="3840">
                  <c:v>16.0</c:v>
                </c:pt>
                <c:pt idx="3841">
                  <c:v>16.0</c:v>
                </c:pt>
                <c:pt idx="3842">
                  <c:v>16.0</c:v>
                </c:pt>
                <c:pt idx="3843">
                  <c:v>16.0</c:v>
                </c:pt>
                <c:pt idx="3844">
                  <c:v>16.0</c:v>
                </c:pt>
                <c:pt idx="3845">
                  <c:v>16.0</c:v>
                </c:pt>
                <c:pt idx="3846">
                  <c:v>16.0</c:v>
                </c:pt>
                <c:pt idx="3847">
                  <c:v>16.0</c:v>
                </c:pt>
                <c:pt idx="3848">
                  <c:v>16.0</c:v>
                </c:pt>
                <c:pt idx="3849">
                  <c:v>16.0</c:v>
                </c:pt>
                <c:pt idx="3850">
                  <c:v>16.0</c:v>
                </c:pt>
                <c:pt idx="3851">
                  <c:v>16.0</c:v>
                </c:pt>
                <c:pt idx="3852">
                  <c:v>16.0</c:v>
                </c:pt>
                <c:pt idx="3853">
                  <c:v>16.0</c:v>
                </c:pt>
                <c:pt idx="3854">
                  <c:v>16.0</c:v>
                </c:pt>
                <c:pt idx="3855">
                  <c:v>16.0</c:v>
                </c:pt>
                <c:pt idx="3856">
                  <c:v>16.0</c:v>
                </c:pt>
                <c:pt idx="3857">
                  <c:v>16.0</c:v>
                </c:pt>
                <c:pt idx="3858">
                  <c:v>16.0</c:v>
                </c:pt>
                <c:pt idx="3859">
                  <c:v>16.0</c:v>
                </c:pt>
                <c:pt idx="3860">
                  <c:v>16.0</c:v>
                </c:pt>
                <c:pt idx="3861">
                  <c:v>16.0</c:v>
                </c:pt>
                <c:pt idx="3862">
                  <c:v>16.0</c:v>
                </c:pt>
                <c:pt idx="3863">
                  <c:v>16.0</c:v>
                </c:pt>
                <c:pt idx="3864">
                  <c:v>16.0</c:v>
                </c:pt>
                <c:pt idx="3865">
                  <c:v>16.0</c:v>
                </c:pt>
                <c:pt idx="3866">
                  <c:v>15.5</c:v>
                </c:pt>
                <c:pt idx="3867">
                  <c:v>15.5</c:v>
                </c:pt>
                <c:pt idx="3868">
                  <c:v>15.5</c:v>
                </c:pt>
                <c:pt idx="3869">
                  <c:v>15.5</c:v>
                </c:pt>
                <c:pt idx="3870">
                  <c:v>15.5</c:v>
                </c:pt>
                <c:pt idx="3871">
                  <c:v>15.5</c:v>
                </c:pt>
                <c:pt idx="3872">
                  <c:v>15.5</c:v>
                </c:pt>
                <c:pt idx="3873">
                  <c:v>15.5</c:v>
                </c:pt>
                <c:pt idx="3874">
                  <c:v>15.5</c:v>
                </c:pt>
                <c:pt idx="3875">
                  <c:v>15.5</c:v>
                </c:pt>
                <c:pt idx="3876">
                  <c:v>15.5</c:v>
                </c:pt>
                <c:pt idx="3877">
                  <c:v>15.5</c:v>
                </c:pt>
                <c:pt idx="3878">
                  <c:v>15.5</c:v>
                </c:pt>
                <c:pt idx="3879">
                  <c:v>15.5</c:v>
                </c:pt>
                <c:pt idx="3880">
                  <c:v>15.5</c:v>
                </c:pt>
                <c:pt idx="3881">
                  <c:v>15.5</c:v>
                </c:pt>
                <c:pt idx="3882">
                  <c:v>15.5</c:v>
                </c:pt>
                <c:pt idx="3883">
                  <c:v>15.5</c:v>
                </c:pt>
                <c:pt idx="3884">
                  <c:v>15.5</c:v>
                </c:pt>
                <c:pt idx="3885">
                  <c:v>15.5</c:v>
                </c:pt>
                <c:pt idx="3886">
                  <c:v>15.5</c:v>
                </c:pt>
                <c:pt idx="3887">
                  <c:v>15.5</c:v>
                </c:pt>
                <c:pt idx="3888">
                  <c:v>15.5</c:v>
                </c:pt>
                <c:pt idx="3889">
                  <c:v>15.5</c:v>
                </c:pt>
                <c:pt idx="3890">
                  <c:v>15.5</c:v>
                </c:pt>
                <c:pt idx="3891">
                  <c:v>15.5</c:v>
                </c:pt>
                <c:pt idx="3892">
                  <c:v>15.5</c:v>
                </c:pt>
                <c:pt idx="3893">
                  <c:v>15.5</c:v>
                </c:pt>
                <c:pt idx="3894">
                  <c:v>15.5</c:v>
                </c:pt>
                <c:pt idx="3895">
                  <c:v>15.5</c:v>
                </c:pt>
                <c:pt idx="3896">
                  <c:v>15.5</c:v>
                </c:pt>
                <c:pt idx="3897">
                  <c:v>15.5</c:v>
                </c:pt>
                <c:pt idx="3898">
                  <c:v>15.5</c:v>
                </c:pt>
                <c:pt idx="3899">
                  <c:v>15.5</c:v>
                </c:pt>
                <c:pt idx="3900">
                  <c:v>15.5</c:v>
                </c:pt>
                <c:pt idx="3901">
                  <c:v>15.0</c:v>
                </c:pt>
                <c:pt idx="3902">
                  <c:v>15.0</c:v>
                </c:pt>
                <c:pt idx="3903">
                  <c:v>15.0</c:v>
                </c:pt>
                <c:pt idx="3904">
                  <c:v>15.0</c:v>
                </c:pt>
                <c:pt idx="3905">
                  <c:v>15.0</c:v>
                </c:pt>
                <c:pt idx="3906">
                  <c:v>15.0</c:v>
                </c:pt>
                <c:pt idx="3907">
                  <c:v>15.0</c:v>
                </c:pt>
                <c:pt idx="3908">
                  <c:v>15.0</c:v>
                </c:pt>
                <c:pt idx="3909">
                  <c:v>15.0</c:v>
                </c:pt>
                <c:pt idx="3910">
                  <c:v>15.0</c:v>
                </c:pt>
                <c:pt idx="3911">
                  <c:v>15.0</c:v>
                </c:pt>
                <c:pt idx="3912">
                  <c:v>15.0</c:v>
                </c:pt>
                <c:pt idx="3913">
                  <c:v>15.0</c:v>
                </c:pt>
                <c:pt idx="3914">
                  <c:v>15.0</c:v>
                </c:pt>
                <c:pt idx="3915">
                  <c:v>15.0</c:v>
                </c:pt>
                <c:pt idx="3916">
                  <c:v>15.0</c:v>
                </c:pt>
                <c:pt idx="3917">
                  <c:v>15.0</c:v>
                </c:pt>
                <c:pt idx="3918">
                  <c:v>15.0</c:v>
                </c:pt>
                <c:pt idx="3919">
                  <c:v>15.0</c:v>
                </c:pt>
                <c:pt idx="3920">
                  <c:v>15.0</c:v>
                </c:pt>
                <c:pt idx="3921">
                  <c:v>15.0</c:v>
                </c:pt>
                <c:pt idx="3922">
                  <c:v>15.0</c:v>
                </c:pt>
                <c:pt idx="3923">
                  <c:v>15.0</c:v>
                </c:pt>
                <c:pt idx="3924">
                  <c:v>15.0</c:v>
                </c:pt>
                <c:pt idx="3925">
                  <c:v>15.0</c:v>
                </c:pt>
                <c:pt idx="3926">
                  <c:v>15.0</c:v>
                </c:pt>
                <c:pt idx="3927">
                  <c:v>15.0</c:v>
                </c:pt>
                <c:pt idx="3928">
                  <c:v>15.0</c:v>
                </c:pt>
                <c:pt idx="3929">
                  <c:v>15.0</c:v>
                </c:pt>
                <c:pt idx="3930">
                  <c:v>15.0</c:v>
                </c:pt>
                <c:pt idx="3931">
                  <c:v>15.0</c:v>
                </c:pt>
                <c:pt idx="3932">
                  <c:v>15.0</c:v>
                </c:pt>
                <c:pt idx="3933">
                  <c:v>15.0</c:v>
                </c:pt>
                <c:pt idx="3934">
                  <c:v>15.0</c:v>
                </c:pt>
                <c:pt idx="3935">
                  <c:v>15.0</c:v>
                </c:pt>
                <c:pt idx="3936">
                  <c:v>14.5</c:v>
                </c:pt>
                <c:pt idx="3937">
                  <c:v>14.5</c:v>
                </c:pt>
                <c:pt idx="3938">
                  <c:v>14.5</c:v>
                </c:pt>
                <c:pt idx="3939">
                  <c:v>14.5</c:v>
                </c:pt>
                <c:pt idx="3940">
                  <c:v>14.5</c:v>
                </c:pt>
                <c:pt idx="3941">
                  <c:v>14.5</c:v>
                </c:pt>
                <c:pt idx="3942">
                  <c:v>14.5</c:v>
                </c:pt>
                <c:pt idx="3943">
                  <c:v>14.5</c:v>
                </c:pt>
                <c:pt idx="3944">
                  <c:v>14.5</c:v>
                </c:pt>
                <c:pt idx="3945">
                  <c:v>14.5</c:v>
                </c:pt>
                <c:pt idx="3946">
                  <c:v>14.5</c:v>
                </c:pt>
                <c:pt idx="3947">
                  <c:v>14.5</c:v>
                </c:pt>
                <c:pt idx="3948">
                  <c:v>14.5</c:v>
                </c:pt>
                <c:pt idx="3949">
                  <c:v>14.5</c:v>
                </c:pt>
                <c:pt idx="3950">
                  <c:v>14.5</c:v>
                </c:pt>
                <c:pt idx="3951">
                  <c:v>14.5</c:v>
                </c:pt>
                <c:pt idx="3952">
                  <c:v>14.5</c:v>
                </c:pt>
                <c:pt idx="3953">
                  <c:v>14.5</c:v>
                </c:pt>
                <c:pt idx="3954">
                  <c:v>14.5</c:v>
                </c:pt>
                <c:pt idx="3955">
                  <c:v>14.5</c:v>
                </c:pt>
                <c:pt idx="3956">
                  <c:v>14.5</c:v>
                </c:pt>
                <c:pt idx="3957">
                  <c:v>14.5</c:v>
                </c:pt>
                <c:pt idx="3958">
                  <c:v>14.5</c:v>
                </c:pt>
                <c:pt idx="3959">
                  <c:v>14.5</c:v>
                </c:pt>
                <c:pt idx="3960">
                  <c:v>14.5</c:v>
                </c:pt>
                <c:pt idx="3961">
                  <c:v>14.5</c:v>
                </c:pt>
                <c:pt idx="3962">
                  <c:v>14.5</c:v>
                </c:pt>
                <c:pt idx="3963">
                  <c:v>14.5</c:v>
                </c:pt>
                <c:pt idx="3964">
                  <c:v>14.5</c:v>
                </c:pt>
                <c:pt idx="3965">
                  <c:v>14.5</c:v>
                </c:pt>
                <c:pt idx="3966">
                  <c:v>14.5</c:v>
                </c:pt>
                <c:pt idx="3967">
                  <c:v>14.5</c:v>
                </c:pt>
                <c:pt idx="3968">
                  <c:v>14.5</c:v>
                </c:pt>
                <c:pt idx="3969">
                  <c:v>14.5</c:v>
                </c:pt>
                <c:pt idx="3970">
                  <c:v>14.5</c:v>
                </c:pt>
                <c:pt idx="3971">
                  <c:v>14.5</c:v>
                </c:pt>
                <c:pt idx="3972">
                  <c:v>14.5</c:v>
                </c:pt>
                <c:pt idx="3973">
                  <c:v>14.5</c:v>
                </c:pt>
                <c:pt idx="3974">
                  <c:v>14.5</c:v>
                </c:pt>
                <c:pt idx="3975">
                  <c:v>14.5</c:v>
                </c:pt>
                <c:pt idx="3976">
                  <c:v>14.5</c:v>
                </c:pt>
                <c:pt idx="3977">
                  <c:v>14.5</c:v>
                </c:pt>
                <c:pt idx="3978">
                  <c:v>14.5</c:v>
                </c:pt>
                <c:pt idx="3979">
                  <c:v>14.5</c:v>
                </c:pt>
                <c:pt idx="3980">
                  <c:v>14.5</c:v>
                </c:pt>
                <c:pt idx="3981">
                  <c:v>14.5</c:v>
                </c:pt>
                <c:pt idx="3982">
                  <c:v>14.5</c:v>
                </c:pt>
                <c:pt idx="3983">
                  <c:v>14.5</c:v>
                </c:pt>
                <c:pt idx="3984">
                  <c:v>14.5</c:v>
                </c:pt>
                <c:pt idx="3985">
                  <c:v>14.5</c:v>
                </c:pt>
                <c:pt idx="3986">
                  <c:v>14.5</c:v>
                </c:pt>
                <c:pt idx="3987">
                  <c:v>14.5</c:v>
                </c:pt>
                <c:pt idx="3988">
                  <c:v>14.5</c:v>
                </c:pt>
                <c:pt idx="3989">
                  <c:v>14.5</c:v>
                </c:pt>
                <c:pt idx="3990">
                  <c:v>14.5</c:v>
                </c:pt>
                <c:pt idx="3991">
                  <c:v>14.5</c:v>
                </c:pt>
                <c:pt idx="3992">
                  <c:v>14.25</c:v>
                </c:pt>
                <c:pt idx="3993">
                  <c:v>14.25</c:v>
                </c:pt>
                <c:pt idx="3994">
                  <c:v>14.25</c:v>
                </c:pt>
                <c:pt idx="3995">
                  <c:v>14.25</c:v>
                </c:pt>
                <c:pt idx="3996">
                  <c:v>14.25</c:v>
                </c:pt>
                <c:pt idx="3997">
                  <c:v>14.25</c:v>
                </c:pt>
                <c:pt idx="3998">
                  <c:v>14.25</c:v>
                </c:pt>
                <c:pt idx="3999">
                  <c:v>14.25</c:v>
                </c:pt>
                <c:pt idx="4000">
                  <c:v>14.25</c:v>
                </c:pt>
                <c:pt idx="4001">
                  <c:v>14.25</c:v>
                </c:pt>
                <c:pt idx="4002">
                  <c:v>14.25</c:v>
                </c:pt>
                <c:pt idx="4003">
                  <c:v>14.25</c:v>
                </c:pt>
                <c:pt idx="4004">
                  <c:v>14.25</c:v>
                </c:pt>
                <c:pt idx="4005">
                  <c:v>14.25</c:v>
                </c:pt>
                <c:pt idx="4006">
                  <c:v>14.25</c:v>
                </c:pt>
                <c:pt idx="4007">
                  <c:v>14.25</c:v>
                </c:pt>
                <c:pt idx="4008">
                  <c:v>14.25</c:v>
                </c:pt>
                <c:pt idx="4009">
                  <c:v>14.25</c:v>
                </c:pt>
                <c:pt idx="4010">
                  <c:v>14.25</c:v>
                </c:pt>
                <c:pt idx="4011">
                  <c:v>14.25</c:v>
                </c:pt>
                <c:pt idx="4012">
                  <c:v>14.25</c:v>
                </c:pt>
                <c:pt idx="4013">
                  <c:v>14.25</c:v>
                </c:pt>
                <c:pt idx="4014">
                  <c:v>14.25</c:v>
                </c:pt>
                <c:pt idx="4015">
                  <c:v>14.25</c:v>
                </c:pt>
                <c:pt idx="4016">
                  <c:v>14.25</c:v>
                </c:pt>
                <c:pt idx="4017">
                  <c:v>14.25</c:v>
                </c:pt>
                <c:pt idx="4018">
                  <c:v>14.25</c:v>
                </c:pt>
                <c:pt idx="4019">
                  <c:v>14.25</c:v>
                </c:pt>
                <c:pt idx="4020">
                  <c:v>14.25</c:v>
                </c:pt>
                <c:pt idx="4021">
                  <c:v>14.25</c:v>
                </c:pt>
                <c:pt idx="4022">
                  <c:v>14.25</c:v>
                </c:pt>
                <c:pt idx="4023">
                  <c:v>14.25</c:v>
                </c:pt>
                <c:pt idx="4024">
                  <c:v>14.25</c:v>
                </c:pt>
                <c:pt idx="4025">
                  <c:v>14.25</c:v>
                </c:pt>
                <c:pt idx="4026">
                  <c:v>14.25</c:v>
                </c:pt>
                <c:pt idx="4027">
                  <c:v>14.0</c:v>
                </c:pt>
                <c:pt idx="4028">
                  <c:v>14.0</c:v>
                </c:pt>
                <c:pt idx="4029">
                  <c:v>14.0</c:v>
                </c:pt>
                <c:pt idx="4030">
                  <c:v>14.0</c:v>
                </c:pt>
                <c:pt idx="4031">
                  <c:v>14.0</c:v>
                </c:pt>
                <c:pt idx="4032">
                  <c:v>14.0</c:v>
                </c:pt>
                <c:pt idx="4033">
                  <c:v>14.0</c:v>
                </c:pt>
                <c:pt idx="4034">
                  <c:v>14.0</c:v>
                </c:pt>
                <c:pt idx="4035">
                  <c:v>14.0</c:v>
                </c:pt>
                <c:pt idx="4036">
                  <c:v>14.0</c:v>
                </c:pt>
                <c:pt idx="4037">
                  <c:v>14.0</c:v>
                </c:pt>
                <c:pt idx="4038">
                  <c:v>14.0</c:v>
                </c:pt>
                <c:pt idx="4039">
                  <c:v>14.0</c:v>
                </c:pt>
                <c:pt idx="4040">
                  <c:v>14.0</c:v>
                </c:pt>
                <c:pt idx="4041">
                  <c:v>14.0</c:v>
                </c:pt>
                <c:pt idx="4042">
                  <c:v>14.0</c:v>
                </c:pt>
                <c:pt idx="4043">
                  <c:v>14.0</c:v>
                </c:pt>
                <c:pt idx="4044">
                  <c:v>14.0</c:v>
                </c:pt>
                <c:pt idx="4045">
                  <c:v>14.0</c:v>
                </c:pt>
                <c:pt idx="4046">
                  <c:v>14.0</c:v>
                </c:pt>
                <c:pt idx="4047">
                  <c:v>14.0</c:v>
                </c:pt>
                <c:pt idx="4048">
                  <c:v>14.0</c:v>
                </c:pt>
                <c:pt idx="4049">
                  <c:v>14.0</c:v>
                </c:pt>
                <c:pt idx="4050">
                  <c:v>14.0</c:v>
                </c:pt>
                <c:pt idx="4051">
                  <c:v>14.0</c:v>
                </c:pt>
                <c:pt idx="4052">
                  <c:v>14.0</c:v>
                </c:pt>
                <c:pt idx="4053">
                  <c:v>14.0</c:v>
                </c:pt>
                <c:pt idx="4054">
                  <c:v>14.0</c:v>
                </c:pt>
                <c:pt idx="4055">
                  <c:v>14.0</c:v>
                </c:pt>
                <c:pt idx="4056">
                  <c:v>14.0</c:v>
                </c:pt>
                <c:pt idx="4057">
                  <c:v>14.0</c:v>
                </c:pt>
                <c:pt idx="4058">
                  <c:v>14.0</c:v>
                </c:pt>
                <c:pt idx="4059">
                  <c:v>14.0</c:v>
                </c:pt>
                <c:pt idx="4060">
                  <c:v>14.0</c:v>
                </c:pt>
                <c:pt idx="4061">
                  <c:v>14.0</c:v>
                </c:pt>
                <c:pt idx="4062">
                  <c:v>14.0</c:v>
                </c:pt>
                <c:pt idx="4063">
                  <c:v>14.0</c:v>
                </c:pt>
                <c:pt idx="4064">
                  <c:v>14.0</c:v>
                </c:pt>
                <c:pt idx="4065">
                  <c:v>14.0</c:v>
                </c:pt>
                <c:pt idx="4066">
                  <c:v>14.0</c:v>
                </c:pt>
                <c:pt idx="4067">
                  <c:v>14.0</c:v>
                </c:pt>
                <c:pt idx="4068">
                  <c:v>14.0</c:v>
                </c:pt>
                <c:pt idx="4069">
                  <c:v>14.0</c:v>
                </c:pt>
                <c:pt idx="4070">
                  <c:v>14.0</c:v>
                </c:pt>
                <c:pt idx="4071">
                  <c:v>14.0</c:v>
                </c:pt>
                <c:pt idx="4072">
                  <c:v>14.0</c:v>
                </c:pt>
                <c:pt idx="4073">
                  <c:v>14.0</c:v>
                </c:pt>
                <c:pt idx="4074">
                  <c:v>14.0</c:v>
                </c:pt>
                <c:pt idx="4075">
                  <c:v>14.0</c:v>
                </c:pt>
                <c:pt idx="4076">
                  <c:v>14.0</c:v>
                </c:pt>
                <c:pt idx="4077">
                  <c:v>14.0</c:v>
                </c:pt>
                <c:pt idx="4078">
                  <c:v>14.0</c:v>
                </c:pt>
                <c:pt idx="4079">
                  <c:v>14.0</c:v>
                </c:pt>
                <c:pt idx="4080">
                  <c:v>14.0</c:v>
                </c:pt>
                <c:pt idx="4081">
                  <c:v>14.0</c:v>
                </c:pt>
                <c:pt idx="4082">
                  <c:v>14.0</c:v>
                </c:pt>
                <c:pt idx="4083">
                  <c:v>14.0</c:v>
                </c:pt>
                <c:pt idx="4084">
                  <c:v>14.0</c:v>
                </c:pt>
                <c:pt idx="4085">
                  <c:v>14.0</c:v>
                </c:pt>
                <c:pt idx="4086">
                  <c:v>14.0</c:v>
                </c:pt>
                <c:pt idx="4087">
                  <c:v>14.0</c:v>
                </c:pt>
                <c:pt idx="4088">
                  <c:v>14.0</c:v>
                </c:pt>
                <c:pt idx="4089">
                  <c:v>14.0</c:v>
                </c:pt>
                <c:pt idx="4090">
                  <c:v>14.0</c:v>
                </c:pt>
                <c:pt idx="4091">
                  <c:v>14.0</c:v>
                </c:pt>
                <c:pt idx="4092">
                  <c:v>14.0</c:v>
                </c:pt>
                <c:pt idx="4093">
                  <c:v>14.0</c:v>
                </c:pt>
                <c:pt idx="4094">
                  <c:v>14.0</c:v>
                </c:pt>
                <c:pt idx="4095">
                  <c:v>14.0</c:v>
                </c:pt>
                <c:pt idx="4096">
                  <c:v>14.0</c:v>
                </c:pt>
                <c:pt idx="4097">
                  <c:v>14.0</c:v>
                </c:pt>
                <c:pt idx="4098">
                  <c:v>14.0</c:v>
                </c:pt>
                <c:pt idx="4099">
                  <c:v>14.0</c:v>
                </c:pt>
                <c:pt idx="4100">
                  <c:v>14.0</c:v>
                </c:pt>
                <c:pt idx="4101">
                  <c:v>14.0</c:v>
                </c:pt>
                <c:pt idx="4102">
                  <c:v>14.0</c:v>
                </c:pt>
                <c:pt idx="4103">
                  <c:v>14.0</c:v>
                </c:pt>
                <c:pt idx="4104">
                  <c:v>14.0</c:v>
                </c:pt>
                <c:pt idx="4105">
                  <c:v>14.0</c:v>
                </c:pt>
                <c:pt idx="4106">
                  <c:v>14.0</c:v>
                </c:pt>
                <c:pt idx="4107">
                  <c:v>14.0</c:v>
                </c:pt>
                <c:pt idx="4108">
                  <c:v>14.0</c:v>
                </c:pt>
                <c:pt idx="4109">
                  <c:v>14.0</c:v>
                </c:pt>
                <c:pt idx="4110">
                  <c:v>14.0</c:v>
                </c:pt>
                <c:pt idx="4111">
                  <c:v>14.0</c:v>
                </c:pt>
                <c:pt idx="4112">
                  <c:v>14.0</c:v>
                </c:pt>
                <c:pt idx="4113">
                  <c:v>14.0</c:v>
                </c:pt>
                <c:pt idx="4114">
                  <c:v>14.0</c:v>
                </c:pt>
                <c:pt idx="4115">
                  <c:v>14.0</c:v>
                </c:pt>
                <c:pt idx="4116">
                  <c:v>14.0</c:v>
                </c:pt>
                <c:pt idx="4117">
                  <c:v>14.0</c:v>
                </c:pt>
                <c:pt idx="4118">
                  <c:v>14.0</c:v>
                </c:pt>
                <c:pt idx="4119">
                  <c:v>14.0</c:v>
                </c:pt>
                <c:pt idx="4120">
                  <c:v>14.0</c:v>
                </c:pt>
                <c:pt idx="4121">
                  <c:v>14.0</c:v>
                </c:pt>
                <c:pt idx="4122">
                  <c:v>14.0</c:v>
                </c:pt>
                <c:pt idx="4123">
                  <c:v>14.0</c:v>
                </c:pt>
                <c:pt idx="4124">
                  <c:v>14.0</c:v>
                </c:pt>
                <c:pt idx="4125">
                  <c:v>14.0</c:v>
                </c:pt>
                <c:pt idx="4126">
                  <c:v>14.0</c:v>
                </c:pt>
                <c:pt idx="4127">
                  <c:v>14.0</c:v>
                </c:pt>
                <c:pt idx="4128">
                  <c:v>14.0</c:v>
                </c:pt>
                <c:pt idx="4129">
                  <c:v>14.0</c:v>
                </c:pt>
                <c:pt idx="4130">
                  <c:v>14.0</c:v>
                </c:pt>
                <c:pt idx="4131">
                  <c:v>14.0</c:v>
                </c:pt>
                <c:pt idx="4132">
                  <c:v>14.0</c:v>
                </c:pt>
                <c:pt idx="4133">
                  <c:v>14.0</c:v>
                </c:pt>
                <c:pt idx="4134">
                  <c:v>14.0</c:v>
                </c:pt>
                <c:pt idx="4135">
                  <c:v>14.0</c:v>
                </c:pt>
                <c:pt idx="4136">
                  <c:v>14.0</c:v>
                </c:pt>
                <c:pt idx="4137">
                  <c:v>14.0</c:v>
                </c:pt>
                <c:pt idx="4138">
                  <c:v>14.0</c:v>
                </c:pt>
                <c:pt idx="4139">
                  <c:v>14.0</c:v>
                </c:pt>
                <c:pt idx="4140">
                  <c:v>14.0</c:v>
                </c:pt>
                <c:pt idx="4141">
                  <c:v>14.0</c:v>
                </c:pt>
                <c:pt idx="4142">
                  <c:v>14.0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EC-4A65-81E4-92EF8FEFB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066296"/>
        <c:axId val="131066688"/>
      </c:lineChart>
      <c:dateAx>
        <c:axId val="131066296"/>
        <c:scaling>
          <c:orientation val="minMax"/>
          <c:max val="46354"/>
        </c:scaling>
        <c:delete val="0"/>
        <c:axPos val="b"/>
        <c:majorGridlines>
          <c:spPr>
            <a:ln w="19050" cap="flat" cmpd="sng" algn="ctr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</c:majorGridlines>
        <c:numFmt formatCode="yyyy" sourceLinked="0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small" baseline="0">
                <a:solidFill>
                  <a:schemeClr val="tx1"/>
                </a:solidFill>
                <a:latin typeface="CB_Stem Light" panose="020B0604020202020204" charset="-52"/>
                <a:ea typeface="+mn-ea"/>
                <a:cs typeface="CB_Stem Light" panose="020B0604020202020204" charset="-52"/>
              </a:defRPr>
            </a:pPr>
            <a:endParaRPr lang="ru-RU"/>
          </a:p>
        </c:txPr>
        <c:crossAx val="131066688"/>
        <c:crosses val="autoZero"/>
        <c:auto val="1"/>
        <c:lblOffset val="100"/>
        <c:baseTimeUnit val="days"/>
        <c:majorUnit val="1"/>
        <c:majorTimeUnit val="years"/>
        <c:minorUnit val="1"/>
        <c:minorTimeUnit val="months"/>
      </c:dateAx>
      <c:valAx>
        <c:axId val="131066688"/>
        <c:scaling>
          <c:orientation val="minMax"/>
          <c:max val="25"/>
        </c:scaling>
        <c:delete val="0"/>
        <c:axPos val="l"/>
        <c:majorGridlines>
          <c:spPr>
            <a:ln w="12700" cap="flat" cmpd="sng" algn="ctr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CB_Stem Light" panose="020B0604020202020204" charset="-52"/>
                    <a:ea typeface="+mn-ea"/>
                    <a:cs typeface="CB_Stem Light" panose="020B0604020202020204" charset="-52"/>
                  </a:defRPr>
                </a:pPr>
                <a:r>
                  <a:rPr lang="en-US" sz="1100" b="0" i="0" baseline="0" dirty="0">
                    <a:effectLst/>
                  </a:rPr>
                  <a:t>% </a:t>
                </a:r>
                <a:r>
                  <a:rPr lang="ru-RU" sz="1100" b="0" i="0" baseline="0" dirty="0">
                    <a:effectLst/>
                  </a:rPr>
                  <a:t>годовых</a:t>
                </a:r>
                <a:endParaRPr lang="ru-RU" sz="11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1.8929072049341182E-2"/>
              <c:y val="0.344916206406148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CB_Stem Light" panose="020B0604020202020204" charset="-52"/>
                  <a:ea typeface="+mn-ea"/>
                  <a:cs typeface="CB_Stem Light" panose="020B0604020202020204" charset="-52"/>
                </a:defRPr>
              </a:pPr>
              <a:endParaRPr lang="ru-RU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small" baseline="0">
                <a:solidFill>
                  <a:schemeClr val="tx1"/>
                </a:solidFill>
                <a:latin typeface="CB_Stem Light" panose="020B0604020202020204" charset="-52"/>
                <a:ea typeface="+mn-ea"/>
                <a:cs typeface="CB_Stem Light" panose="020B0604020202020204" charset="-52"/>
              </a:defRPr>
            </a:pPr>
            <a:endParaRPr lang="ru-RU"/>
          </a:p>
        </c:txPr>
        <c:crossAx val="131066296"/>
        <c:crossesAt val="41648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B_Stem Light" panose="020B0604020202020204" charset="-52"/>
          <a:cs typeface="CB_Stem Light" panose="020B0604020202020204" charset="-52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86563968595298"/>
          <c:y val="4.0769344573178296E-2"/>
          <c:w val="0.84223152247954935"/>
          <c:h val="0.8403055915471453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S05_SAAR_КС!$B$1</c:f>
              <c:strCache>
                <c:ptCount val="1"/>
                <c:pt idx="0">
                  <c:v>MoM SAAR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solidFill>
                <a:srgbClr val="BEEBEB"/>
              </a:solidFill>
            </a:ln>
            <a:effectLst/>
          </c:spPr>
          <c:invertIfNegative val="0"/>
          <c:dPt>
            <c:idx val="9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2E4-4B53-B7DA-2340344E2068}"/>
              </c:ext>
            </c:extLst>
          </c:dPt>
          <c:cat>
            <c:numRef>
              <c:f>S05_SAAR_КС!$A$367:$A$2881</c:f>
              <c:numCache>
                <c:formatCode>dd/mm/yyyy</c:formatCode>
                <c:ptCount val="251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  <c:pt idx="730">
                  <c:v>44561</c:v>
                </c:pt>
                <c:pt idx="731">
                  <c:v>44562</c:v>
                </c:pt>
                <c:pt idx="732">
                  <c:v>44563</c:v>
                </c:pt>
                <c:pt idx="733">
                  <c:v>44564</c:v>
                </c:pt>
                <c:pt idx="734">
                  <c:v>44565</c:v>
                </c:pt>
                <c:pt idx="735">
                  <c:v>44566</c:v>
                </c:pt>
                <c:pt idx="736">
                  <c:v>44567</c:v>
                </c:pt>
                <c:pt idx="737">
                  <c:v>44568</c:v>
                </c:pt>
                <c:pt idx="738">
                  <c:v>44569</c:v>
                </c:pt>
                <c:pt idx="739">
                  <c:v>44570</c:v>
                </c:pt>
                <c:pt idx="740">
                  <c:v>44571</c:v>
                </c:pt>
                <c:pt idx="741">
                  <c:v>44572</c:v>
                </c:pt>
                <c:pt idx="742">
                  <c:v>44573</c:v>
                </c:pt>
                <c:pt idx="743">
                  <c:v>44574</c:v>
                </c:pt>
                <c:pt idx="744">
                  <c:v>44575</c:v>
                </c:pt>
                <c:pt idx="745">
                  <c:v>44576</c:v>
                </c:pt>
                <c:pt idx="746">
                  <c:v>44577</c:v>
                </c:pt>
                <c:pt idx="747">
                  <c:v>44578</c:v>
                </c:pt>
                <c:pt idx="748">
                  <c:v>44579</c:v>
                </c:pt>
                <c:pt idx="749">
                  <c:v>44580</c:v>
                </c:pt>
                <c:pt idx="750">
                  <c:v>44581</c:v>
                </c:pt>
                <c:pt idx="751">
                  <c:v>44582</c:v>
                </c:pt>
                <c:pt idx="752">
                  <c:v>44583</c:v>
                </c:pt>
                <c:pt idx="753">
                  <c:v>44584</c:v>
                </c:pt>
                <c:pt idx="754">
                  <c:v>44585</c:v>
                </c:pt>
                <c:pt idx="755">
                  <c:v>44586</c:v>
                </c:pt>
                <c:pt idx="756">
                  <c:v>44587</c:v>
                </c:pt>
                <c:pt idx="757">
                  <c:v>44588</c:v>
                </c:pt>
                <c:pt idx="758">
                  <c:v>44589</c:v>
                </c:pt>
                <c:pt idx="759">
                  <c:v>44590</c:v>
                </c:pt>
                <c:pt idx="760">
                  <c:v>44591</c:v>
                </c:pt>
                <c:pt idx="761">
                  <c:v>44592</c:v>
                </c:pt>
                <c:pt idx="762">
                  <c:v>44593</c:v>
                </c:pt>
                <c:pt idx="763">
                  <c:v>44594</c:v>
                </c:pt>
                <c:pt idx="764">
                  <c:v>44595</c:v>
                </c:pt>
                <c:pt idx="765">
                  <c:v>44596</c:v>
                </c:pt>
                <c:pt idx="766">
                  <c:v>44597</c:v>
                </c:pt>
                <c:pt idx="767">
                  <c:v>44598</c:v>
                </c:pt>
                <c:pt idx="768">
                  <c:v>44599</c:v>
                </c:pt>
                <c:pt idx="769">
                  <c:v>44600</c:v>
                </c:pt>
                <c:pt idx="770">
                  <c:v>44601</c:v>
                </c:pt>
                <c:pt idx="771">
                  <c:v>44602</c:v>
                </c:pt>
                <c:pt idx="772">
                  <c:v>44603</c:v>
                </c:pt>
                <c:pt idx="773">
                  <c:v>44604</c:v>
                </c:pt>
                <c:pt idx="774">
                  <c:v>44605</c:v>
                </c:pt>
                <c:pt idx="775">
                  <c:v>44606</c:v>
                </c:pt>
                <c:pt idx="776">
                  <c:v>44607</c:v>
                </c:pt>
                <c:pt idx="777">
                  <c:v>44608</c:v>
                </c:pt>
                <c:pt idx="778">
                  <c:v>44609</c:v>
                </c:pt>
                <c:pt idx="779">
                  <c:v>44610</c:v>
                </c:pt>
                <c:pt idx="780">
                  <c:v>44611</c:v>
                </c:pt>
                <c:pt idx="781">
                  <c:v>44612</c:v>
                </c:pt>
                <c:pt idx="782">
                  <c:v>44613</c:v>
                </c:pt>
                <c:pt idx="783">
                  <c:v>44614</c:v>
                </c:pt>
                <c:pt idx="784">
                  <c:v>44615</c:v>
                </c:pt>
                <c:pt idx="785">
                  <c:v>44616</c:v>
                </c:pt>
                <c:pt idx="786">
                  <c:v>44617</c:v>
                </c:pt>
                <c:pt idx="787">
                  <c:v>44618</c:v>
                </c:pt>
                <c:pt idx="788">
                  <c:v>44619</c:v>
                </c:pt>
                <c:pt idx="789">
                  <c:v>44620</c:v>
                </c:pt>
                <c:pt idx="790">
                  <c:v>44621</c:v>
                </c:pt>
                <c:pt idx="791">
                  <c:v>44622</c:v>
                </c:pt>
                <c:pt idx="792">
                  <c:v>44623</c:v>
                </c:pt>
                <c:pt idx="793">
                  <c:v>44624</c:v>
                </c:pt>
                <c:pt idx="794">
                  <c:v>44625</c:v>
                </c:pt>
                <c:pt idx="795">
                  <c:v>44626</c:v>
                </c:pt>
                <c:pt idx="796">
                  <c:v>44627</c:v>
                </c:pt>
                <c:pt idx="797">
                  <c:v>44628</c:v>
                </c:pt>
                <c:pt idx="798">
                  <c:v>44629</c:v>
                </c:pt>
                <c:pt idx="799">
                  <c:v>44630</c:v>
                </c:pt>
                <c:pt idx="800">
                  <c:v>44631</c:v>
                </c:pt>
                <c:pt idx="801">
                  <c:v>44632</c:v>
                </c:pt>
                <c:pt idx="802">
                  <c:v>44633</c:v>
                </c:pt>
                <c:pt idx="803">
                  <c:v>44634</c:v>
                </c:pt>
                <c:pt idx="804">
                  <c:v>44635</c:v>
                </c:pt>
                <c:pt idx="805">
                  <c:v>44636</c:v>
                </c:pt>
                <c:pt idx="806">
                  <c:v>44637</c:v>
                </c:pt>
                <c:pt idx="807">
                  <c:v>44638</c:v>
                </c:pt>
                <c:pt idx="808">
                  <c:v>44639</c:v>
                </c:pt>
                <c:pt idx="809">
                  <c:v>44640</c:v>
                </c:pt>
                <c:pt idx="810">
                  <c:v>44641</c:v>
                </c:pt>
                <c:pt idx="811">
                  <c:v>44642</c:v>
                </c:pt>
                <c:pt idx="812">
                  <c:v>44643</c:v>
                </c:pt>
                <c:pt idx="813">
                  <c:v>44644</c:v>
                </c:pt>
                <c:pt idx="814">
                  <c:v>44645</c:v>
                </c:pt>
                <c:pt idx="815">
                  <c:v>44646</c:v>
                </c:pt>
                <c:pt idx="816">
                  <c:v>44647</c:v>
                </c:pt>
                <c:pt idx="817">
                  <c:v>44648</c:v>
                </c:pt>
                <c:pt idx="818">
                  <c:v>44649</c:v>
                </c:pt>
                <c:pt idx="819">
                  <c:v>44650</c:v>
                </c:pt>
                <c:pt idx="820">
                  <c:v>44651</c:v>
                </c:pt>
                <c:pt idx="821">
                  <c:v>44652</c:v>
                </c:pt>
                <c:pt idx="822">
                  <c:v>44653</c:v>
                </c:pt>
                <c:pt idx="823">
                  <c:v>44654</c:v>
                </c:pt>
                <c:pt idx="824">
                  <c:v>44655</c:v>
                </c:pt>
                <c:pt idx="825">
                  <c:v>44656</c:v>
                </c:pt>
                <c:pt idx="826">
                  <c:v>44657</c:v>
                </c:pt>
                <c:pt idx="827">
                  <c:v>44658</c:v>
                </c:pt>
                <c:pt idx="828">
                  <c:v>44659</c:v>
                </c:pt>
                <c:pt idx="829">
                  <c:v>44660</c:v>
                </c:pt>
                <c:pt idx="830">
                  <c:v>44661</c:v>
                </c:pt>
                <c:pt idx="831">
                  <c:v>44662</c:v>
                </c:pt>
                <c:pt idx="832">
                  <c:v>44663</c:v>
                </c:pt>
                <c:pt idx="833">
                  <c:v>44664</c:v>
                </c:pt>
                <c:pt idx="834">
                  <c:v>44665</c:v>
                </c:pt>
                <c:pt idx="835">
                  <c:v>44666</c:v>
                </c:pt>
                <c:pt idx="836">
                  <c:v>44667</c:v>
                </c:pt>
                <c:pt idx="837">
                  <c:v>44668</c:v>
                </c:pt>
                <c:pt idx="838">
                  <c:v>44669</c:v>
                </c:pt>
                <c:pt idx="839">
                  <c:v>44670</c:v>
                </c:pt>
                <c:pt idx="840">
                  <c:v>44671</c:v>
                </c:pt>
                <c:pt idx="841">
                  <c:v>44672</c:v>
                </c:pt>
                <c:pt idx="842">
                  <c:v>44673</c:v>
                </c:pt>
                <c:pt idx="843">
                  <c:v>44674</c:v>
                </c:pt>
                <c:pt idx="844">
                  <c:v>44675</c:v>
                </c:pt>
                <c:pt idx="845">
                  <c:v>44676</c:v>
                </c:pt>
                <c:pt idx="846">
                  <c:v>44677</c:v>
                </c:pt>
                <c:pt idx="847">
                  <c:v>44678</c:v>
                </c:pt>
                <c:pt idx="848">
                  <c:v>44679</c:v>
                </c:pt>
                <c:pt idx="849">
                  <c:v>44680</c:v>
                </c:pt>
                <c:pt idx="850">
                  <c:v>44681</c:v>
                </c:pt>
                <c:pt idx="851">
                  <c:v>44682</c:v>
                </c:pt>
                <c:pt idx="852">
                  <c:v>44683</c:v>
                </c:pt>
                <c:pt idx="853">
                  <c:v>44684</c:v>
                </c:pt>
                <c:pt idx="854">
                  <c:v>44685</c:v>
                </c:pt>
                <c:pt idx="855">
                  <c:v>44686</c:v>
                </c:pt>
                <c:pt idx="856">
                  <c:v>44687</c:v>
                </c:pt>
                <c:pt idx="857">
                  <c:v>44688</c:v>
                </c:pt>
                <c:pt idx="858">
                  <c:v>44689</c:v>
                </c:pt>
                <c:pt idx="859">
                  <c:v>44690</c:v>
                </c:pt>
                <c:pt idx="860">
                  <c:v>44691</c:v>
                </c:pt>
                <c:pt idx="861">
                  <c:v>44692</c:v>
                </c:pt>
                <c:pt idx="862">
                  <c:v>44693</c:v>
                </c:pt>
                <c:pt idx="863">
                  <c:v>44694</c:v>
                </c:pt>
                <c:pt idx="864">
                  <c:v>44695</c:v>
                </c:pt>
                <c:pt idx="865">
                  <c:v>44696</c:v>
                </c:pt>
                <c:pt idx="866">
                  <c:v>44697</c:v>
                </c:pt>
                <c:pt idx="867">
                  <c:v>44698</c:v>
                </c:pt>
                <c:pt idx="868">
                  <c:v>44699</c:v>
                </c:pt>
                <c:pt idx="869">
                  <c:v>44700</c:v>
                </c:pt>
                <c:pt idx="870">
                  <c:v>44701</c:v>
                </c:pt>
                <c:pt idx="871">
                  <c:v>44702</c:v>
                </c:pt>
                <c:pt idx="872">
                  <c:v>44703</c:v>
                </c:pt>
                <c:pt idx="873">
                  <c:v>44704</c:v>
                </c:pt>
                <c:pt idx="874">
                  <c:v>44705</c:v>
                </c:pt>
                <c:pt idx="875">
                  <c:v>44706</c:v>
                </c:pt>
                <c:pt idx="876">
                  <c:v>44707</c:v>
                </c:pt>
                <c:pt idx="877">
                  <c:v>44708</c:v>
                </c:pt>
                <c:pt idx="878">
                  <c:v>44709</c:v>
                </c:pt>
                <c:pt idx="879">
                  <c:v>44710</c:v>
                </c:pt>
                <c:pt idx="880">
                  <c:v>44711</c:v>
                </c:pt>
                <c:pt idx="881">
                  <c:v>44712</c:v>
                </c:pt>
                <c:pt idx="882">
                  <c:v>44713</c:v>
                </c:pt>
                <c:pt idx="883">
                  <c:v>44714</c:v>
                </c:pt>
                <c:pt idx="884">
                  <c:v>44715</c:v>
                </c:pt>
                <c:pt idx="885">
                  <c:v>44716</c:v>
                </c:pt>
                <c:pt idx="886">
                  <c:v>44717</c:v>
                </c:pt>
                <c:pt idx="887">
                  <c:v>44718</c:v>
                </c:pt>
                <c:pt idx="888">
                  <c:v>44719</c:v>
                </c:pt>
                <c:pt idx="889">
                  <c:v>44720</c:v>
                </c:pt>
                <c:pt idx="890">
                  <c:v>44721</c:v>
                </c:pt>
                <c:pt idx="891">
                  <c:v>44722</c:v>
                </c:pt>
                <c:pt idx="892">
                  <c:v>44723</c:v>
                </c:pt>
                <c:pt idx="893">
                  <c:v>44724</c:v>
                </c:pt>
                <c:pt idx="894">
                  <c:v>44725</c:v>
                </c:pt>
                <c:pt idx="895">
                  <c:v>44726</c:v>
                </c:pt>
                <c:pt idx="896">
                  <c:v>44727</c:v>
                </c:pt>
                <c:pt idx="897">
                  <c:v>44728</c:v>
                </c:pt>
                <c:pt idx="898">
                  <c:v>44729</c:v>
                </c:pt>
                <c:pt idx="899">
                  <c:v>44730</c:v>
                </c:pt>
                <c:pt idx="900">
                  <c:v>44731</c:v>
                </c:pt>
                <c:pt idx="901">
                  <c:v>44732</c:v>
                </c:pt>
                <c:pt idx="902">
                  <c:v>44733</c:v>
                </c:pt>
                <c:pt idx="903">
                  <c:v>44734</c:v>
                </c:pt>
                <c:pt idx="904">
                  <c:v>44735</c:v>
                </c:pt>
                <c:pt idx="905">
                  <c:v>44736</c:v>
                </c:pt>
                <c:pt idx="906">
                  <c:v>44737</c:v>
                </c:pt>
                <c:pt idx="907">
                  <c:v>44738</c:v>
                </c:pt>
                <c:pt idx="908">
                  <c:v>44739</c:v>
                </c:pt>
                <c:pt idx="909">
                  <c:v>44740</c:v>
                </c:pt>
                <c:pt idx="910">
                  <c:v>44741</c:v>
                </c:pt>
                <c:pt idx="911">
                  <c:v>44742</c:v>
                </c:pt>
                <c:pt idx="912">
                  <c:v>44743</c:v>
                </c:pt>
                <c:pt idx="913">
                  <c:v>44744</c:v>
                </c:pt>
                <c:pt idx="914">
                  <c:v>44745</c:v>
                </c:pt>
                <c:pt idx="915">
                  <c:v>44746</c:v>
                </c:pt>
                <c:pt idx="916">
                  <c:v>44747</c:v>
                </c:pt>
                <c:pt idx="917">
                  <c:v>44748</c:v>
                </c:pt>
                <c:pt idx="918">
                  <c:v>44749</c:v>
                </c:pt>
                <c:pt idx="919">
                  <c:v>44750</c:v>
                </c:pt>
                <c:pt idx="920">
                  <c:v>44751</c:v>
                </c:pt>
                <c:pt idx="921">
                  <c:v>44752</c:v>
                </c:pt>
                <c:pt idx="922">
                  <c:v>44753</c:v>
                </c:pt>
                <c:pt idx="923">
                  <c:v>44754</c:v>
                </c:pt>
                <c:pt idx="924">
                  <c:v>44755</c:v>
                </c:pt>
                <c:pt idx="925">
                  <c:v>44756</c:v>
                </c:pt>
                <c:pt idx="926">
                  <c:v>44757</c:v>
                </c:pt>
                <c:pt idx="927">
                  <c:v>44758</c:v>
                </c:pt>
                <c:pt idx="928">
                  <c:v>44759</c:v>
                </c:pt>
                <c:pt idx="929">
                  <c:v>44760</c:v>
                </c:pt>
                <c:pt idx="930">
                  <c:v>44761</c:v>
                </c:pt>
                <c:pt idx="931">
                  <c:v>44762</c:v>
                </c:pt>
                <c:pt idx="932">
                  <c:v>44763</c:v>
                </c:pt>
                <c:pt idx="933">
                  <c:v>44764</c:v>
                </c:pt>
                <c:pt idx="934">
                  <c:v>44765</c:v>
                </c:pt>
                <c:pt idx="935">
                  <c:v>44766</c:v>
                </c:pt>
                <c:pt idx="936">
                  <c:v>44767</c:v>
                </c:pt>
                <c:pt idx="937">
                  <c:v>44768</c:v>
                </c:pt>
                <c:pt idx="938">
                  <c:v>44769</c:v>
                </c:pt>
                <c:pt idx="939">
                  <c:v>44770</c:v>
                </c:pt>
                <c:pt idx="940">
                  <c:v>44771</c:v>
                </c:pt>
                <c:pt idx="941">
                  <c:v>44772</c:v>
                </c:pt>
                <c:pt idx="942">
                  <c:v>44773</c:v>
                </c:pt>
                <c:pt idx="943">
                  <c:v>44774</c:v>
                </c:pt>
                <c:pt idx="944">
                  <c:v>44775</c:v>
                </c:pt>
                <c:pt idx="945">
                  <c:v>44776</c:v>
                </c:pt>
                <c:pt idx="946">
                  <c:v>44777</c:v>
                </c:pt>
                <c:pt idx="947">
                  <c:v>44778</c:v>
                </c:pt>
                <c:pt idx="948">
                  <c:v>44779</c:v>
                </c:pt>
                <c:pt idx="949">
                  <c:v>44780</c:v>
                </c:pt>
                <c:pt idx="950">
                  <c:v>44781</c:v>
                </c:pt>
                <c:pt idx="951">
                  <c:v>44782</c:v>
                </c:pt>
                <c:pt idx="952">
                  <c:v>44783</c:v>
                </c:pt>
                <c:pt idx="953">
                  <c:v>44784</c:v>
                </c:pt>
                <c:pt idx="954">
                  <c:v>44785</c:v>
                </c:pt>
                <c:pt idx="955">
                  <c:v>44786</c:v>
                </c:pt>
                <c:pt idx="956">
                  <c:v>44787</c:v>
                </c:pt>
                <c:pt idx="957">
                  <c:v>44788</c:v>
                </c:pt>
                <c:pt idx="958">
                  <c:v>44789</c:v>
                </c:pt>
                <c:pt idx="959">
                  <c:v>44790</c:v>
                </c:pt>
                <c:pt idx="960">
                  <c:v>44791</c:v>
                </c:pt>
                <c:pt idx="961">
                  <c:v>44792</c:v>
                </c:pt>
                <c:pt idx="962">
                  <c:v>44793</c:v>
                </c:pt>
                <c:pt idx="963">
                  <c:v>44794</c:v>
                </c:pt>
                <c:pt idx="964">
                  <c:v>44795</c:v>
                </c:pt>
                <c:pt idx="965">
                  <c:v>44796</c:v>
                </c:pt>
                <c:pt idx="966">
                  <c:v>44797</c:v>
                </c:pt>
                <c:pt idx="967">
                  <c:v>44798</c:v>
                </c:pt>
                <c:pt idx="968">
                  <c:v>44799</c:v>
                </c:pt>
                <c:pt idx="969">
                  <c:v>44800</c:v>
                </c:pt>
                <c:pt idx="970">
                  <c:v>44801</c:v>
                </c:pt>
                <c:pt idx="971">
                  <c:v>44802</c:v>
                </c:pt>
                <c:pt idx="972">
                  <c:v>44803</c:v>
                </c:pt>
                <c:pt idx="973">
                  <c:v>44804</c:v>
                </c:pt>
                <c:pt idx="974">
                  <c:v>44805</c:v>
                </c:pt>
                <c:pt idx="975">
                  <c:v>44806</c:v>
                </c:pt>
                <c:pt idx="976">
                  <c:v>44807</c:v>
                </c:pt>
                <c:pt idx="977">
                  <c:v>44808</c:v>
                </c:pt>
                <c:pt idx="978">
                  <c:v>44809</c:v>
                </c:pt>
                <c:pt idx="979">
                  <c:v>44810</c:v>
                </c:pt>
                <c:pt idx="980">
                  <c:v>44811</c:v>
                </c:pt>
                <c:pt idx="981">
                  <c:v>44812</c:v>
                </c:pt>
                <c:pt idx="982">
                  <c:v>44813</c:v>
                </c:pt>
                <c:pt idx="983">
                  <c:v>44814</c:v>
                </c:pt>
                <c:pt idx="984">
                  <c:v>44815</c:v>
                </c:pt>
                <c:pt idx="985">
                  <c:v>44816</c:v>
                </c:pt>
                <c:pt idx="986">
                  <c:v>44817</c:v>
                </c:pt>
                <c:pt idx="987">
                  <c:v>44818</c:v>
                </c:pt>
                <c:pt idx="988">
                  <c:v>44819</c:v>
                </c:pt>
                <c:pt idx="989">
                  <c:v>44820</c:v>
                </c:pt>
                <c:pt idx="990">
                  <c:v>44821</c:v>
                </c:pt>
                <c:pt idx="991">
                  <c:v>44822</c:v>
                </c:pt>
                <c:pt idx="992">
                  <c:v>44823</c:v>
                </c:pt>
                <c:pt idx="993">
                  <c:v>44824</c:v>
                </c:pt>
                <c:pt idx="994">
                  <c:v>44825</c:v>
                </c:pt>
                <c:pt idx="995">
                  <c:v>44826</c:v>
                </c:pt>
                <c:pt idx="996">
                  <c:v>44827</c:v>
                </c:pt>
                <c:pt idx="997">
                  <c:v>44828</c:v>
                </c:pt>
                <c:pt idx="998">
                  <c:v>44829</c:v>
                </c:pt>
                <c:pt idx="999">
                  <c:v>44830</c:v>
                </c:pt>
                <c:pt idx="1000">
                  <c:v>44831</c:v>
                </c:pt>
                <c:pt idx="1001">
                  <c:v>44832</c:v>
                </c:pt>
                <c:pt idx="1002">
                  <c:v>44833</c:v>
                </c:pt>
                <c:pt idx="1003">
                  <c:v>44834</c:v>
                </c:pt>
                <c:pt idx="1004">
                  <c:v>44835</c:v>
                </c:pt>
                <c:pt idx="1005">
                  <c:v>44836</c:v>
                </c:pt>
                <c:pt idx="1006">
                  <c:v>44837</c:v>
                </c:pt>
                <c:pt idx="1007">
                  <c:v>44838</c:v>
                </c:pt>
                <c:pt idx="1008">
                  <c:v>44839</c:v>
                </c:pt>
                <c:pt idx="1009">
                  <c:v>44840</c:v>
                </c:pt>
                <c:pt idx="1010">
                  <c:v>44841</c:v>
                </c:pt>
                <c:pt idx="1011">
                  <c:v>44842</c:v>
                </c:pt>
                <c:pt idx="1012">
                  <c:v>44843</c:v>
                </c:pt>
                <c:pt idx="1013">
                  <c:v>44844</c:v>
                </c:pt>
                <c:pt idx="1014">
                  <c:v>44845</c:v>
                </c:pt>
                <c:pt idx="1015">
                  <c:v>44846</c:v>
                </c:pt>
                <c:pt idx="1016">
                  <c:v>44847</c:v>
                </c:pt>
                <c:pt idx="1017">
                  <c:v>44848</c:v>
                </c:pt>
                <c:pt idx="1018">
                  <c:v>44849</c:v>
                </c:pt>
                <c:pt idx="1019">
                  <c:v>44850</c:v>
                </c:pt>
                <c:pt idx="1020">
                  <c:v>44851</c:v>
                </c:pt>
                <c:pt idx="1021">
                  <c:v>44852</c:v>
                </c:pt>
                <c:pt idx="1022">
                  <c:v>44853</c:v>
                </c:pt>
                <c:pt idx="1023">
                  <c:v>44854</c:v>
                </c:pt>
                <c:pt idx="1024">
                  <c:v>44855</c:v>
                </c:pt>
                <c:pt idx="1025">
                  <c:v>44856</c:v>
                </c:pt>
                <c:pt idx="1026">
                  <c:v>44857</c:v>
                </c:pt>
                <c:pt idx="1027">
                  <c:v>44858</c:v>
                </c:pt>
                <c:pt idx="1028">
                  <c:v>44859</c:v>
                </c:pt>
                <c:pt idx="1029">
                  <c:v>44860</c:v>
                </c:pt>
                <c:pt idx="1030">
                  <c:v>44861</c:v>
                </c:pt>
                <c:pt idx="1031">
                  <c:v>44862</c:v>
                </c:pt>
                <c:pt idx="1032">
                  <c:v>44863</c:v>
                </c:pt>
                <c:pt idx="1033">
                  <c:v>44864</c:v>
                </c:pt>
                <c:pt idx="1034">
                  <c:v>44865</c:v>
                </c:pt>
                <c:pt idx="1035">
                  <c:v>44866</c:v>
                </c:pt>
                <c:pt idx="1036">
                  <c:v>44867</c:v>
                </c:pt>
                <c:pt idx="1037">
                  <c:v>44868</c:v>
                </c:pt>
                <c:pt idx="1038">
                  <c:v>44869</c:v>
                </c:pt>
                <c:pt idx="1039">
                  <c:v>44870</c:v>
                </c:pt>
                <c:pt idx="1040">
                  <c:v>44871</c:v>
                </c:pt>
                <c:pt idx="1041">
                  <c:v>44872</c:v>
                </c:pt>
                <c:pt idx="1042">
                  <c:v>44873</c:v>
                </c:pt>
                <c:pt idx="1043">
                  <c:v>44874</c:v>
                </c:pt>
                <c:pt idx="1044">
                  <c:v>44875</c:v>
                </c:pt>
                <c:pt idx="1045">
                  <c:v>44876</c:v>
                </c:pt>
                <c:pt idx="1046">
                  <c:v>44877</c:v>
                </c:pt>
                <c:pt idx="1047">
                  <c:v>44878</c:v>
                </c:pt>
                <c:pt idx="1048">
                  <c:v>44879</c:v>
                </c:pt>
                <c:pt idx="1049">
                  <c:v>44880</c:v>
                </c:pt>
                <c:pt idx="1050">
                  <c:v>44881</c:v>
                </c:pt>
                <c:pt idx="1051">
                  <c:v>44882</c:v>
                </c:pt>
                <c:pt idx="1052">
                  <c:v>44883</c:v>
                </c:pt>
                <c:pt idx="1053">
                  <c:v>44884</c:v>
                </c:pt>
                <c:pt idx="1054">
                  <c:v>44885</c:v>
                </c:pt>
                <c:pt idx="1055">
                  <c:v>44886</c:v>
                </c:pt>
                <c:pt idx="1056">
                  <c:v>44887</c:v>
                </c:pt>
                <c:pt idx="1057">
                  <c:v>44888</c:v>
                </c:pt>
                <c:pt idx="1058">
                  <c:v>44889</c:v>
                </c:pt>
                <c:pt idx="1059">
                  <c:v>44890</c:v>
                </c:pt>
                <c:pt idx="1060">
                  <c:v>44891</c:v>
                </c:pt>
                <c:pt idx="1061">
                  <c:v>44892</c:v>
                </c:pt>
                <c:pt idx="1062">
                  <c:v>44893</c:v>
                </c:pt>
                <c:pt idx="1063">
                  <c:v>44894</c:v>
                </c:pt>
                <c:pt idx="1064">
                  <c:v>44895</c:v>
                </c:pt>
                <c:pt idx="1065">
                  <c:v>44896</c:v>
                </c:pt>
                <c:pt idx="1066">
                  <c:v>44897</c:v>
                </c:pt>
                <c:pt idx="1067">
                  <c:v>44898</c:v>
                </c:pt>
                <c:pt idx="1068">
                  <c:v>44899</c:v>
                </c:pt>
                <c:pt idx="1069">
                  <c:v>44900</c:v>
                </c:pt>
                <c:pt idx="1070">
                  <c:v>44901</c:v>
                </c:pt>
                <c:pt idx="1071">
                  <c:v>44902</c:v>
                </c:pt>
                <c:pt idx="1072">
                  <c:v>44903</c:v>
                </c:pt>
                <c:pt idx="1073">
                  <c:v>44904</c:v>
                </c:pt>
                <c:pt idx="1074">
                  <c:v>44905</c:v>
                </c:pt>
                <c:pt idx="1075">
                  <c:v>44906</c:v>
                </c:pt>
                <c:pt idx="1076">
                  <c:v>44907</c:v>
                </c:pt>
                <c:pt idx="1077">
                  <c:v>44908</c:v>
                </c:pt>
                <c:pt idx="1078">
                  <c:v>44909</c:v>
                </c:pt>
                <c:pt idx="1079">
                  <c:v>44910</c:v>
                </c:pt>
                <c:pt idx="1080">
                  <c:v>44911</c:v>
                </c:pt>
                <c:pt idx="1081">
                  <c:v>44912</c:v>
                </c:pt>
                <c:pt idx="1082">
                  <c:v>44913</c:v>
                </c:pt>
                <c:pt idx="1083">
                  <c:v>44914</c:v>
                </c:pt>
                <c:pt idx="1084">
                  <c:v>44915</c:v>
                </c:pt>
                <c:pt idx="1085">
                  <c:v>44916</c:v>
                </c:pt>
                <c:pt idx="1086">
                  <c:v>44917</c:v>
                </c:pt>
                <c:pt idx="1087">
                  <c:v>44918</c:v>
                </c:pt>
                <c:pt idx="1088">
                  <c:v>44919</c:v>
                </c:pt>
                <c:pt idx="1089">
                  <c:v>44920</c:v>
                </c:pt>
                <c:pt idx="1090">
                  <c:v>44921</c:v>
                </c:pt>
                <c:pt idx="1091">
                  <c:v>44922</c:v>
                </c:pt>
                <c:pt idx="1092">
                  <c:v>44923</c:v>
                </c:pt>
                <c:pt idx="1093">
                  <c:v>44924</c:v>
                </c:pt>
                <c:pt idx="1094">
                  <c:v>44925</c:v>
                </c:pt>
                <c:pt idx="1095">
                  <c:v>44926</c:v>
                </c:pt>
                <c:pt idx="1096">
                  <c:v>44927</c:v>
                </c:pt>
                <c:pt idx="1097">
                  <c:v>44928</c:v>
                </c:pt>
                <c:pt idx="1098">
                  <c:v>44929</c:v>
                </c:pt>
                <c:pt idx="1099">
                  <c:v>44930</c:v>
                </c:pt>
                <c:pt idx="1100">
                  <c:v>44931</c:v>
                </c:pt>
                <c:pt idx="1101">
                  <c:v>44932</c:v>
                </c:pt>
                <c:pt idx="1102">
                  <c:v>44933</c:v>
                </c:pt>
                <c:pt idx="1103">
                  <c:v>44934</c:v>
                </c:pt>
                <c:pt idx="1104">
                  <c:v>44935</c:v>
                </c:pt>
                <c:pt idx="1105">
                  <c:v>44936</c:v>
                </c:pt>
                <c:pt idx="1106">
                  <c:v>44937</c:v>
                </c:pt>
                <c:pt idx="1107">
                  <c:v>44938</c:v>
                </c:pt>
                <c:pt idx="1108">
                  <c:v>44939</c:v>
                </c:pt>
                <c:pt idx="1109">
                  <c:v>44940</c:v>
                </c:pt>
                <c:pt idx="1110">
                  <c:v>44941</c:v>
                </c:pt>
                <c:pt idx="1111">
                  <c:v>44942</c:v>
                </c:pt>
                <c:pt idx="1112">
                  <c:v>44943</c:v>
                </c:pt>
                <c:pt idx="1113">
                  <c:v>44944</c:v>
                </c:pt>
                <c:pt idx="1114">
                  <c:v>44945</c:v>
                </c:pt>
                <c:pt idx="1115">
                  <c:v>44946</c:v>
                </c:pt>
                <c:pt idx="1116">
                  <c:v>44947</c:v>
                </c:pt>
                <c:pt idx="1117">
                  <c:v>44948</c:v>
                </c:pt>
                <c:pt idx="1118">
                  <c:v>44949</c:v>
                </c:pt>
                <c:pt idx="1119">
                  <c:v>44950</c:v>
                </c:pt>
                <c:pt idx="1120">
                  <c:v>44951</c:v>
                </c:pt>
                <c:pt idx="1121">
                  <c:v>44952</c:v>
                </c:pt>
                <c:pt idx="1122">
                  <c:v>44953</c:v>
                </c:pt>
                <c:pt idx="1123">
                  <c:v>44954</c:v>
                </c:pt>
                <c:pt idx="1124">
                  <c:v>44955</c:v>
                </c:pt>
                <c:pt idx="1125">
                  <c:v>44956</c:v>
                </c:pt>
                <c:pt idx="1126">
                  <c:v>44957</c:v>
                </c:pt>
                <c:pt idx="1127">
                  <c:v>44958</c:v>
                </c:pt>
                <c:pt idx="1128">
                  <c:v>44959</c:v>
                </c:pt>
                <c:pt idx="1129">
                  <c:v>44960</c:v>
                </c:pt>
                <c:pt idx="1130">
                  <c:v>44961</c:v>
                </c:pt>
                <c:pt idx="1131">
                  <c:v>44962</c:v>
                </c:pt>
                <c:pt idx="1132">
                  <c:v>44963</c:v>
                </c:pt>
                <c:pt idx="1133">
                  <c:v>44964</c:v>
                </c:pt>
                <c:pt idx="1134">
                  <c:v>44965</c:v>
                </c:pt>
                <c:pt idx="1135">
                  <c:v>44966</c:v>
                </c:pt>
                <c:pt idx="1136">
                  <c:v>44967</c:v>
                </c:pt>
                <c:pt idx="1137">
                  <c:v>44968</c:v>
                </c:pt>
                <c:pt idx="1138">
                  <c:v>44969</c:v>
                </c:pt>
                <c:pt idx="1139">
                  <c:v>44970</c:v>
                </c:pt>
                <c:pt idx="1140">
                  <c:v>44971</c:v>
                </c:pt>
                <c:pt idx="1141">
                  <c:v>44972</c:v>
                </c:pt>
                <c:pt idx="1142">
                  <c:v>44973</c:v>
                </c:pt>
                <c:pt idx="1143">
                  <c:v>44974</c:v>
                </c:pt>
                <c:pt idx="1144">
                  <c:v>44975</c:v>
                </c:pt>
                <c:pt idx="1145">
                  <c:v>44976</c:v>
                </c:pt>
                <c:pt idx="1146">
                  <c:v>44977</c:v>
                </c:pt>
                <c:pt idx="1147">
                  <c:v>44978</c:v>
                </c:pt>
                <c:pt idx="1148">
                  <c:v>44979</c:v>
                </c:pt>
                <c:pt idx="1149">
                  <c:v>44980</c:v>
                </c:pt>
                <c:pt idx="1150">
                  <c:v>44981</c:v>
                </c:pt>
                <c:pt idx="1151">
                  <c:v>44982</c:v>
                </c:pt>
                <c:pt idx="1152">
                  <c:v>44983</c:v>
                </c:pt>
                <c:pt idx="1153">
                  <c:v>44984</c:v>
                </c:pt>
                <c:pt idx="1154">
                  <c:v>44985</c:v>
                </c:pt>
                <c:pt idx="1155">
                  <c:v>44986</c:v>
                </c:pt>
                <c:pt idx="1156">
                  <c:v>44987</c:v>
                </c:pt>
                <c:pt idx="1157">
                  <c:v>44988</c:v>
                </c:pt>
                <c:pt idx="1158">
                  <c:v>44989</c:v>
                </c:pt>
                <c:pt idx="1159">
                  <c:v>44990</c:v>
                </c:pt>
                <c:pt idx="1160">
                  <c:v>44991</c:v>
                </c:pt>
                <c:pt idx="1161">
                  <c:v>44992</c:v>
                </c:pt>
                <c:pt idx="1162">
                  <c:v>44993</c:v>
                </c:pt>
                <c:pt idx="1163">
                  <c:v>44994</c:v>
                </c:pt>
                <c:pt idx="1164">
                  <c:v>44995</c:v>
                </c:pt>
                <c:pt idx="1165">
                  <c:v>44996</c:v>
                </c:pt>
                <c:pt idx="1166">
                  <c:v>44997</c:v>
                </c:pt>
                <c:pt idx="1167">
                  <c:v>44998</c:v>
                </c:pt>
                <c:pt idx="1168">
                  <c:v>44999</c:v>
                </c:pt>
                <c:pt idx="1169">
                  <c:v>45000</c:v>
                </c:pt>
                <c:pt idx="1170">
                  <c:v>45001</c:v>
                </c:pt>
                <c:pt idx="1171">
                  <c:v>45002</c:v>
                </c:pt>
                <c:pt idx="1172">
                  <c:v>45003</c:v>
                </c:pt>
                <c:pt idx="1173">
                  <c:v>45004</c:v>
                </c:pt>
                <c:pt idx="1174">
                  <c:v>45005</c:v>
                </c:pt>
                <c:pt idx="1175">
                  <c:v>45006</c:v>
                </c:pt>
                <c:pt idx="1176">
                  <c:v>45007</c:v>
                </c:pt>
                <c:pt idx="1177">
                  <c:v>45008</c:v>
                </c:pt>
                <c:pt idx="1178">
                  <c:v>45009</c:v>
                </c:pt>
                <c:pt idx="1179">
                  <c:v>45010</c:v>
                </c:pt>
                <c:pt idx="1180">
                  <c:v>45011</c:v>
                </c:pt>
                <c:pt idx="1181">
                  <c:v>45012</c:v>
                </c:pt>
                <c:pt idx="1182">
                  <c:v>45013</c:v>
                </c:pt>
                <c:pt idx="1183">
                  <c:v>45014</c:v>
                </c:pt>
                <c:pt idx="1184">
                  <c:v>45015</c:v>
                </c:pt>
                <c:pt idx="1185">
                  <c:v>45016</c:v>
                </c:pt>
                <c:pt idx="1186">
                  <c:v>45017</c:v>
                </c:pt>
                <c:pt idx="1187">
                  <c:v>45018</c:v>
                </c:pt>
                <c:pt idx="1188">
                  <c:v>45019</c:v>
                </c:pt>
                <c:pt idx="1189">
                  <c:v>45020</c:v>
                </c:pt>
                <c:pt idx="1190">
                  <c:v>45021</c:v>
                </c:pt>
                <c:pt idx="1191">
                  <c:v>45022</c:v>
                </c:pt>
                <c:pt idx="1192">
                  <c:v>45023</c:v>
                </c:pt>
                <c:pt idx="1193">
                  <c:v>45024</c:v>
                </c:pt>
                <c:pt idx="1194">
                  <c:v>45025</c:v>
                </c:pt>
                <c:pt idx="1195">
                  <c:v>45026</c:v>
                </c:pt>
                <c:pt idx="1196">
                  <c:v>45027</c:v>
                </c:pt>
                <c:pt idx="1197">
                  <c:v>45028</c:v>
                </c:pt>
                <c:pt idx="1198">
                  <c:v>45029</c:v>
                </c:pt>
                <c:pt idx="1199">
                  <c:v>45030</c:v>
                </c:pt>
                <c:pt idx="1200">
                  <c:v>45031</c:v>
                </c:pt>
                <c:pt idx="1201">
                  <c:v>45032</c:v>
                </c:pt>
                <c:pt idx="1202">
                  <c:v>45033</c:v>
                </c:pt>
                <c:pt idx="1203">
                  <c:v>45034</c:v>
                </c:pt>
                <c:pt idx="1204">
                  <c:v>45035</c:v>
                </c:pt>
                <c:pt idx="1205">
                  <c:v>45036</c:v>
                </c:pt>
                <c:pt idx="1206">
                  <c:v>45037</c:v>
                </c:pt>
                <c:pt idx="1207">
                  <c:v>45038</c:v>
                </c:pt>
                <c:pt idx="1208">
                  <c:v>45039</c:v>
                </c:pt>
                <c:pt idx="1209">
                  <c:v>45040</c:v>
                </c:pt>
                <c:pt idx="1210">
                  <c:v>45041</c:v>
                </c:pt>
                <c:pt idx="1211">
                  <c:v>45042</c:v>
                </c:pt>
                <c:pt idx="1212">
                  <c:v>45043</c:v>
                </c:pt>
                <c:pt idx="1213">
                  <c:v>45044</c:v>
                </c:pt>
                <c:pt idx="1214">
                  <c:v>45045</c:v>
                </c:pt>
                <c:pt idx="1215">
                  <c:v>45046</c:v>
                </c:pt>
                <c:pt idx="1216">
                  <c:v>45047</c:v>
                </c:pt>
                <c:pt idx="1217">
                  <c:v>45048</c:v>
                </c:pt>
                <c:pt idx="1218">
                  <c:v>45049</c:v>
                </c:pt>
                <c:pt idx="1219">
                  <c:v>45050</c:v>
                </c:pt>
                <c:pt idx="1220">
                  <c:v>45051</c:v>
                </c:pt>
                <c:pt idx="1221">
                  <c:v>45052</c:v>
                </c:pt>
                <c:pt idx="1222">
                  <c:v>45053</c:v>
                </c:pt>
                <c:pt idx="1223">
                  <c:v>45054</c:v>
                </c:pt>
                <c:pt idx="1224">
                  <c:v>45055</c:v>
                </c:pt>
                <c:pt idx="1225">
                  <c:v>45056</c:v>
                </c:pt>
                <c:pt idx="1226">
                  <c:v>45057</c:v>
                </c:pt>
                <c:pt idx="1227">
                  <c:v>45058</c:v>
                </c:pt>
                <c:pt idx="1228">
                  <c:v>45059</c:v>
                </c:pt>
                <c:pt idx="1229">
                  <c:v>45060</c:v>
                </c:pt>
                <c:pt idx="1230">
                  <c:v>45061</c:v>
                </c:pt>
                <c:pt idx="1231">
                  <c:v>45062</c:v>
                </c:pt>
                <c:pt idx="1232">
                  <c:v>45063</c:v>
                </c:pt>
                <c:pt idx="1233">
                  <c:v>45064</c:v>
                </c:pt>
                <c:pt idx="1234">
                  <c:v>45065</c:v>
                </c:pt>
                <c:pt idx="1235">
                  <c:v>45066</c:v>
                </c:pt>
                <c:pt idx="1236">
                  <c:v>45067</c:v>
                </c:pt>
                <c:pt idx="1237">
                  <c:v>45068</c:v>
                </c:pt>
                <c:pt idx="1238">
                  <c:v>45069</c:v>
                </c:pt>
                <c:pt idx="1239">
                  <c:v>45070</c:v>
                </c:pt>
                <c:pt idx="1240">
                  <c:v>45071</c:v>
                </c:pt>
                <c:pt idx="1241">
                  <c:v>45072</c:v>
                </c:pt>
                <c:pt idx="1242">
                  <c:v>45073</c:v>
                </c:pt>
                <c:pt idx="1243">
                  <c:v>45074</c:v>
                </c:pt>
                <c:pt idx="1244">
                  <c:v>45075</c:v>
                </c:pt>
                <c:pt idx="1245">
                  <c:v>45076</c:v>
                </c:pt>
                <c:pt idx="1246">
                  <c:v>45077</c:v>
                </c:pt>
                <c:pt idx="1247">
                  <c:v>45078</c:v>
                </c:pt>
                <c:pt idx="1248">
                  <c:v>45079</c:v>
                </c:pt>
                <c:pt idx="1249">
                  <c:v>45080</c:v>
                </c:pt>
                <c:pt idx="1250">
                  <c:v>45081</c:v>
                </c:pt>
                <c:pt idx="1251">
                  <c:v>45082</c:v>
                </c:pt>
                <c:pt idx="1252">
                  <c:v>45083</c:v>
                </c:pt>
                <c:pt idx="1253">
                  <c:v>45084</c:v>
                </c:pt>
                <c:pt idx="1254">
                  <c:v>45085</c:v>
                </c:pt>
                <c:pt idx="1255">
                  <c:v>45086</c:v>
                </c:pt>
                <c:pt idx="1256">
                  <c:v>45087</c:v>
                </c:pt>
                <c:pt idx="1257">
                  <c:v>45088</c:v>
                </c:pt>
                <c:pt idx="1258">
                  <c:v>45089</c:v>
                </c:pt>
                <c:pt idx="1259">
                  <c:v>45090</c:v>
                </c:pt>
                <c:pt idx="1260">
                  <c:v>45091</c:v>
                </c:pt>
                <c:pt idx="1261">
                  <c:v>45092</c:v>
                </c:pt>
                <c:pt idx="1262">
                  <c:v>45093</c:v>
                </c:pt>
                <c:pt idx="1263">
                  <c:v>45094</c:v>
                </c:pt>
                <c:pt idx="1264">
                  <c:v>45095</c:v>
                </c:pt>
                <c:pt idx="1265">
                  <c:v>45096</c:v>
                </c:pt>
                <c:pt idx="1266">
                  <c:v>45097</c:v>
                </c:pt>
                <c:pt idx="1267">
                  <c:v>45098</c:v>
                </c:pt>
                <c:pt idx="1268">
                  <c:v>45099</c:v>
                </c:pt>
                <c:pt idx="1269">
                  <c:v>45100</c:v>
                </c:pt>
                <c:pt idx="1270">
                  <c:v>45101</c:v>
                </c:pt>
                <c:pt idx="1271">
                  <c:v>45102</c:v>
                </c:pt>
                <c:pt idx="1272">
                  <c:v>45103</c:v>
                </c:pt>
                <c:pt idx="1273">
                  <c:v>45104</c:v>
                </c:pt>
                <c:pt idx="1274">
                  <c:v>45105</c:v>
                </c:pt>
                <c:pt idx="1275">
                  <c:v>45106</c:v>
                </c:pt>
                <c:pt idx="1276">
                  <c:v>45107</c:v>
                </c:pt>
                <c:pt idx="1277">
                  <c:v>45108</c:v>
                </c:pt>
                <c:pt idx="1278">
                  <c:v>45109</c:v>
                </c:pt>
                <c:pt idx="1279">
                  <c:v>45110</c:v>
                </c:pt>
                <c:pt idx="1280">
                  <c:v>45111</c:v>
                </c:pt>
                <c:pt idx="1281">
                  <c:v>45112</c:v>
                </c:pt>
                <c:pt idx="1282">
                  <c:v>45113</c:v>
                </c:pt>
                <c:pt idx="1283">
                  <c:v>45114</c:v>
                </c:pt>
                <c:pt idx="1284">
                  <c:v>45115</c:v>
                </c:pt>
                <c:pt idx="1285">
                  <c:v>45116</c:v>
                </c:pt>
                <c:pt idx="1286">
                  <c:v>45117</c:v>
                </c:pt>
                <c:pt idx="1287">
                  <c:v>45118</c:v>
                </c:pt>
                <c:pt idx="1288">
                  <c:v>45119</c:v>
                </c:pt>
                <c:pt idx="1289">
                  <c:v>45120</c:v>
                </c:pt>
                <c:pt idx="1290">
                  <c:v>45121</c:v>
                </c:pt>
                <c:pt idx="1291">
                  <c:v>45122</c:v>
                </c:pt>
                <c:pt idx="1292">
                  <c:v>45123</c:v>
                </c:pt>
                <c:pt idx="1293">
                  <c:v>45124</c:v>
                </c:pt>
                <c:pt idx="1294">
                  <c:v>45125</c:v>
                </c:pt>
                <c:pt idx="1295">
                  <c:v>45126</c:v>
                </c:pt>
                <c:pt idx="1296">
                  <c:v>45127</c:v>
                </c:pt>
                <c:pt idx="1297">
                  <c:v>45128</c:v>
                </c:pt>
                <c:pt idx="1298">
                  <c:v>45129</c:v>
                </c:pt>
                <c:pt idx="1299">
                  <c:v>45130</c:v>
                </c:pt>
                <c:pt idx="1300">
                  <c:v>45131</c:v>
                </c:pt>
                <c:pt idx="1301">
                  <c:v>45132</c:v>
                </c:pt>
                <c:pt idx="1302">
                  <c:v>45133</c:v>
                </c:pt>
                <c:pt idx="1303">
                  <c:v>45134</c:v>
                </c:pt>
                <c:pt idx="1304">
                  <c:v>45135</c:v>
                </c:pt>
                <c:pt idx="1305">
                  <c:v>45136</c:v>
                </c:pt>
                <c:pt idx="1306">
                  <c:v>45137</c:v>
                </c:pt>
                <c:pt idx="1307">
                  <c:v>45138</c:v>
                </c:pt>
                <c:pt idx="1308">
                  <c:v>45139</c:v>
                </c:pt>
                <c:pt idx="1309">
                  <c:v>45140</c:v>
                </c:pt>
                <c:pt idx="1310">
                  <c:v>45141</c:v>
                </c:pt>
                <c:pt idx="1311">
                  <c:v>45142</c:v>
                </c:pt>
                <c:pt idx="1312">
                  <c:v>45143</c:v>
                </c:pt>
                <c:pt idx="1313">
                  <c:v>45144</c:v>
                </c:pt>
                <c:pt idx="1314">
                  <c:v>45145</c:v>
                </c:pt>
                <c:pt idx="1315">
                  <c:v>45146</c:v>
                </c:pt>
                <c:pt idx="1316">
                  <c:v>45147</c:v>
                </c:pt>
                <c:pt idx="1317">
                  <c:v>45148</c:v>
                </c:pt>
                <c:pt idx="1318">
                  <c:v>45149</c:v>
                </c:pt>
                <c:pt idx="1319">
                  <c:v>45150</c:v>
                </c:pt>
                <c:pt idx="1320">
                  <c:v>45151</c:v>
                </c:pt>
                <c:pt idx="1321">
                  <c:v>45152</c:v>
                </c:pt>
                <c:pt idx="1322">
                  <c:v>45153</c:v>
                </c:pt>
                <c:pt idx="1323">
                  <c:v>45154</c:v>
                </c:pt>
                <c:pt idx="1324">
                  <c:v>45155</c:v>
                </c:pt>
                <c:pt idx="1325">
                  <c:v>45156</c:v>
                </c:pt>
                <c:pt idx="1326">
                  <c:v>45157</c:v>
                </c:pt>
                <c:pt idx="1327">
                  <c:v>45158</c:v>
                </c:pt>
                <c:pt idx="1328">
                  <c:v>45159</c:v>
                </c:pt>
                <c:pt idx="1329">
                  <c:v>45160</c:v>
                </c:pt>
                <c:pt idx="1330">
                  <c:v>45161</c:v>
                </c:pt>
                <c:pt idx="1331">
                  <c:v>45162</c:v>
                </c:pt>
                <c:pt idx="1332">
                  <c:v>45163</c:v>
                </c:pt>
                <c:pt idx="1333">
                  <c:v>45164</c:v>
                </c:pt>
                <c:pt idx="1334">
                  <c:v>45165</c:v>
                </c:pt>
                <c:pt idx="1335">
                  <c:v>45166</c:v>
                </c:pt>
                <c:pt idx="1336">
                  <c:v>45167</c:v>
                </c:pt>
                <c:pt idx="1337">
                  <c:v>45168</c:v>
                </c:pt>
                <c:pt idx="1338">
                  <c:v>45169</c:v>
                </c:pt>
                <c:pt idx="1339">
                  <c:v>45170</c:v>
                </c:pt>
                <c:pt idx="1340">
                  <c:v>45171</c:v>
                </c:pt>
                <c:pt idx="1341">
                  <c:v>45172</c:v>
                </c:pt>
                <c:pt idx="1342">
                  <c:v>45173</c:v>
                </c:pt>
                <c:pt idx="1343">
                  <c:v>45174</c:v>
                </c:pt>
                <c:pt idx="1344">
                  <c:v>45175</c:v>
                </c:pt>
                <c:pt idx="1345">
                  <c:v>45176</c:v>
                </c:pt>
                <c:pt idx="1346">
                  <c:v>45177</c:v>
                </c:pt>
                <c:pt idx="1347">
                  <c:v>45178</c:v>
                </c:pt>
                <c:pt idx="1348">
                  <c:v>45179</c:v>
                </c:pt>
                <c:pt idx="1349">
                  <c:v>45180</c:v>
                </c:pt>
                <c:pt idx="1350">
                  <c:v>45181</c:v>
                </c:pt>
                <c:pt idx="1351">
                  <c:v>45182</c:v>
                </c:pt>
                <c:pt idx="1352">
                  <c:v>45183</c:v>
                </c:pt>
                <c:pt idx="1353">
                  <c:v>45184</c:v>
                </c:pt>
                <c:pt idx="1354">
                  <c:v>45185</c:v>
                </c:pt>
                <c:pt idx="1355">
                  <c:v>45186</c:v>
                </c:pt>
                <c:pt idx="1356">
                  <c:v>45187</c:v>
                </c:pt>
                <c:pt idx="1357">
                  <c:v>45188</c:v>
                </c:pt>
                <c:pt idx="1358">
                  <c:v>45189</c:v>
                </c:pt>
                <c:pt idx="1359">
                  <c:v>45190</c:v>
                </c:pt>
                <c:pt idx="1360">
                  <c:v>45191</c:v>
                </c:pt>
                <c:pt idx="1361">
                  <c:v>45192</c:v>
                </c:pt>
                <c:pt idx="1362">
                  <c:v>45193</c:v>
                </c:pt>
                <c:pt idx="1363">
                  <c:v>45194</c:v>
                </c:pt>
                <c:pt idx="1364">
                  <c:v>45195</c:v>
                </c:pt>
                <c:pt idx="1365">
                  <c:v>45196</c:v>
                </c:pt>
                <c:pt idx="1366">
                  <c:v>45197</c:v>
                </c:pt>
                <c:pt idx="1367">
                  <c:v>45198</c:v>
                </c:pt>
                <c:pt idx="1368">
                  <c:v>45199</c:v>
                </c:pt>
                <c:pt idx="1369">
                  <c:v>45200</c:v>
                </c:pt>
                <c:pt idx="1370">
                  <c:v>45201</c:v>
                </c:pt>
                <c:pt idx="1371">
                  <c:v>45202</c:v>
                </c:pt>
                <c:pt idx="1372">
                  <c:v>45203</c:v>
                </c:pt>
                <c:pt idx="1373">
                  <c:v>45204</c:v>
                </c:pt>
                <c:pt idx="1374">
                  <c:v>45205</c:v>
                </c:pt>
                <c:pt idx="1375">
                  <c:v>45206</c:v>
                </c:pt>
                <c:pt idx="1376">
                  <c:v>45207</c:v>
                </c:pt>
                <c:pt idx="1377">
                  <c:v>45208</c:v>
                </c:pt>
                <c:pt idx="1378">
                  <c:v>45209</c:v>
                </c:pt>
                <c:pt idx="1379">
                  <c:v>45210</c:v>
                </c:pt>
                <c:pt idx="1380">
                  <c:v>45211</c:v>
                </c:pt>
                <c:pt idx="1381">
                  <c:v>45212</c:v>
                </c:pt>
                <c:pt idx="1382">
                  <c:v>45213</c:v>
                </c:pt>
                <c:pt idx="1383">
                  <c:v>45214</c:v>
                </c:pt>
                <c:pt idx="1384">
                  <c:v>45215</c:v>
                </c:pt>
                <c:pt idx="1385">
                  <c:v>45216</c:v>
                </c:pt>
                <c:pt idx="1386">
                  <c:v>45217</c:v>
                </c:pt>
                <c:pt idx="1387">
                  <c:v>45218</c:v>
                </c:pt>
                <c:pt idx="1388">
                  <c:v>45219</c:v>
                </c:pt>
                <c:pt idx="1389">
                  <c:v>45220</c:v>
                </c:pt>
                <c:pt idx="1390">
                  <c:v>45221</c:v>
                </c:pt>
                <c:pt idx="1391">
                  <c:v>45222</c:v>
                </c:pt>
                <c:pt idx="1392">
                  <c:v>45223</c:v>
                </c:pt>
                <c:pt idx="1393">
                  <c:v>45224</c:v>
                </c:pt>
                <c:pt idx="1394">
                  <c:v>45225</c:v>
                </c:pt>
                <c:pt idx="1395">
                  <c:v>45226</c:v>
                </c:pt>
                <c:pt idx="1396">
                  <c:v>45227</c:v>
                </c:pt>
                <c:pt idx="1397">
                  <c:v>45228</c:v>
                </c:pt>
                <c:pt idx="1398">
                  <c:v>45229</c:v>
                </c:pt>
                <c:pt idx="1399">
                  <c:v>45230</c:v>
                </c:pt>
                <c:pt idx="1400">
                  <c:v>45231</c:v>
                </c:pt>
                <c:pt idx="1401">
                  <c:v>45232</c:v>
                </c:pt>
                <c:pt idx="1402">
                  <c:v>45233</c:v>
                </c:pt>
                <c:pt idx="1403">
                  <c:v>45234</c:v>
                </c:pt>
                <c:pt idx="1404">
                  <c:v>45235</c:v>
                </c:pt>
                <c:pt idx="1405">
                  <c:v>45236</c:v>
                </c:pt>
                <c:pt idx="1406">
                  <c:v>45237</c:v>
                </c:pt>
                <c:pt idx="1407">
                  <c:v>45238</c:v>
                </c:pt>
                <c:pt idx="1408">
                  <c:v>45239</c:v>
                </c:pt>
                <c:pt idx="1409">
                  <c:v>45240</c:v>
                </c:pt>
                <c:pt idx="1410">
                  <c:v>45241</c:v>
                </c:pt>
                <c:pt idx="1411">
                  <c:v>45242</c:v>
                </c:pt>
                <c:pt idx="1412">
                  <c:v>45243</c:v>
                </c:pt>
                <c:pt idx="1413">
                  <c:v>45244</c:v>
                </c:pt>
                <c:pt idx="1414">
                  <c:v>45245</c:v>
                </c:pt>
                <c:pt idx="1415">
                  <c:v>45246</c:v>
                </c:pt>
                <c:pt idx="1416">
                  <c:v>45247</c:v>
                </c:pt>
                <c:pt idx="1417">
                  <c:v>45248</c:v>
                </c:pt>
                <c:pt idx="1418">
                  <c:v>45249</c:v>
                </c:pt>
                <c:pt idx="1419">
                  <c:v>45250</c:v>
                </c:pt>
                <c:pt idx="1420">
                  <c:v>45251</c:v>
                </c:pt>
                <c:pt idx="1421">
                  <c:v>45252</c:v>
                </c:pt>
                <c:pt idx="1422">
                  <c:v>45253</c:v>
                </c:pt>
                <c:pt idx="1423">
                  <c:v>45254</c:v>
                </c:pt>
                <c:pt idx="1424">
                  <c:v>45255</c:v>
                </c:pt>
                <c:pt idx="1425">
                  <c:v>45256</c:v>
                </c:pt>
                <c:pt idx="1426">
                  <c:v>45257</c:v>
                </c:pt>
                <c:pt idx="1427">
                  <c:v>45258</c:v>
                </c:pt>
                <c:pt idx="1428">
                  <c:v>45259</c:v>
                </c:pt>
                <c:pt idx="1429">
                  <c:v>45260</c:v>
                </c:pt>
                <c:pt idx="1430">
                  <c:v>45261</c:v>
                </c:pt>
                <c:pt idx="1431">
                  <c:v>45262</c:v>
                </c:pt>
                <c:pt idx="1432">
                  <c:v>45263</c:v>
                </c:pt>
                <c:pt idx="1433">
                  <c:v>45264</c:v>
                </c:pt>
                <c:pt idx="1434">
                  <c:v>45265</c:v>
                </c:pt>
                <c:pt idx="1435">
                  <c:v>45266</c:v>
                </c:pt>
                <c:pt idx="1436">
                  <c:v>45267</c:v>
                </c:pt>
                <c:pt idx="1437">
                  <c:v>45268</c:v>
                </c:pt>
                <c:pt idx="1438">
                  <c:v>45269</c:v>
                </c:pt>
                <c:pt idx="1439">
                  <c:v>45270</c:v>
                </c:pt>
                <c:pt idx="1440">
                  <c:v>45271</c:v>
                </c:pt>
                <c:pt idx="1441">
                  <c:v>45272</c:v>
                </c:pt>
                <c:pt idx="1442">
                  <c:v>45273</c:v>
                </c:pt>
                <c:pt idx="1443">
                  <c:v>45274</c:v>
                </c:pt>
                <c:pt idx="1444">
                  <c:v>45275</c:v>
                </c:pt>
                <c:pt idx="1445">
                  <c:v>45276</c:v>
                </c:pt>
                <c:pt idx="1446">
                  <c:v>45277</c:v>
                </c:pt>
                <c:pt idx="1447">
                  <c:v>45278</c:v>
                </c:pt>
                <c:pt idx="1448">
                  <c:v>45279</c:v>
                </c:pt>
                <c:pt idx="1449">
                  <c:v>45280</c:v>
                </c:pt>
                <c:pt idx="1450">
                  <c:v>45281</c:v>
                </c:pt>
                <c:pt idx="1451">
                  <c:v>45282</c:v>
                </c:pt>
                <c:pt idx="1452">
                  <c:v>45283</c:v>
                </c:pt>
                <c:pt idx="1453">
                  <c:v>45284</c:v>
                </c:pt>
                <c:pt idx="1454">
                  <c:v>45285</c:v>
                </c:pt>
                <c:pt idx="1455">
                  <c:v>45286</c:v>
                </c:pt>
                <c:pt idx="1456">
                  <c:v>45287</c:v>
                </c:pt>
                <c:pt idx="1457">
                  <c:v>45288</c:v>
                </c:pt>
                <c:pt idx="1458">
                  <c:v>45289</c:v>
                </c:pt>
                <c:pt idx="1459">
                  <c:v>45290</c:v>
                </c:pt>
                <c:pt idx="1460">
                  <c:v>45291</c:v>
                </c:pt>
                <c:pt idx="1461">
                  <c:v>45292</c:v>
                </c:pt>
                <c:pt idx="1462">
                  <c:v>45293</c:v>
                </c:pt>
                <c:pt idx="1463">
                  <c:v>45294</c:v>
                </c:pt>
                <c:pt idx="1464">
                  <c:v>45295</c:v>
                </c:pt>
                <c:pt idx="1465">
                  <c:v>45296</c:v>
                </c:pt>
                <c:pt idx="1466">
                  <c:v>45297</c:v>
                </c:pt>
                <c:pt idx="1467">
                  <c:v>45298</c:v>
                </c:pt>
                <c:pt idx="1468">
                  <c:v>45299</c:v>
                </c:pt>
                <c:pt idx="1469">
                  <c:v>45300</c:v>
                </c:pt>
                <c:pt idx="1470">
                  <c:v>45301</c:v>
                </c:pt>
                <c:pt idx="1471">
                  <c:v>45302</c:v>
                </c:pt>
                <c:pt idx="1472">
                  <c:v>45303</c:v>
                </c:pt>
                <c:pt idx="1473">
                  <c:v>45304</c:v>
                </c:pt>
                <c:pt idx="1474">
                  <c:v>45305</c:v>
                </c:pt>
                <c:pt idx="1475">
                  <c:v>45306</c:v>
                </c:pt>
                <c:pt idx="1476">
                  <c:v>45307</c:v>
                </c:pt>
                <c:pt idx="1477">
                  <c:v>45308</c:v>
                </c:pt>
                <c:pt idx="1478">
                  <c:v>45309</c:v>
                </c:pt>
                <c:pt idx="1479">
                  <c:v>45310</c:v>
                </c:pt>
                <c:pt idx="1480">
                  <c:v>45311</c:v>
                </c:pt>
                <c:pt idx="1481">
                  <c:v>45312</c:v>
                </c:pt>
                <c:pt idx="1482">
                  <c:v>45313</c:v>
                </c:pt>
                <c:pt idx="1483">
                  <c:v>45314</c:v>
                </c:pt>
                <c:pt idx="1484">
                  <c:v>45315</c:v>
                </c:pt>
                <c:pt idx="1485">
                  <c:v>45316</c:v>
                </c:pt>
                <c:pt idx="1486">
                  <c:v>45317</c:v>
                </c:pt>
                <c:pt idx="1487">
                  <c:v>45318</c:v>
                </c:pt>
                <c:pt idx="1488">
                  <c:v>45319</c:v>
                </c:pt>
                <c:pt idx="1489">
                  <c:v>45320</c:v>
                </c:pt>
                <c:pt idx="1490">
                  <c:v>45321</c:v>
                </c:pt>
                <c:pt idx="1491">
                  <c:v>45322</c:v>
                </c:pt>
                <c:pt idx="1492">
                  <c:v>45323</c:v>
                </c:pt>
                <c:pt idx="1493">
                  <c:v>45324</c:v>
                </c:pt>
                <c:pt idx="1494">
                  <c:v>45325</c:v>
                </c:pt>
                <c:pt idx="1495">
                  <c:v>45326</c:v>
                </c:pt>
                <c:pt idx="1496">
                  <c:v>45327</c:v>
                </c:pt>
                <c:pt idx="1497">
                  <c:v>45328</c:v>
                </c:pt>
                <c:pt idx="1498">
                  <c:v>45329</c:v>
                </c:pt>
                <c:pt idx="1499">
                  <c:v>45330</c:v>
                </c:pt>
                <c:pt idx="1500">
                  <c:v>45331</c:v>
                </c:pt>
                <c:pt idx="1501">
                  <c:v>45332</c:v>
                </c:pt>
                <c:pt idx="1502">
                  <c:v>45333</c:v>
                </c:pt>
                <c:pt idx="1503">
                  <c:v>45334</c:v>
                </c:pt>
                <c:pt idx="1504">
                  <c:v>45335</c:v>
                </c:pt>
                <c:pt idx="1505">
                  <c:v>45336</c:v>
                </c:pt>
                <c:pt idx="1506">
                  <c:v>45337</c:v>
                </c:pt>
                <c:pt idx="1507">
                  <c:v>45338</c:v>
                </c:pt>
                <c:pt idx="1508">
                  <c:v>45339</c:v>
                </c:pt>
                <c:pt idx="1509">
                  <c:v>45340</c:v>
                </c:pt>
                <c:pt idx="1510">
                  <c:v>45341</c:v>
                </c:pt>
                <c:pt idx="1511">
                  <c:v>45342</c:v>
                </c:pt>
                <c:pt idx="1512">
                  <c:v>45343</c:v>
                </c:pt>
                <c:pt idx="1513">
                  <c:v>45344</c:v>
                </c:pt>
                <c:pt idx="1514">
                  <c:v>45345</c:v>
                </c:pt>
                <c:pt idx="1515">
                  <c:v>45346</c:v>
                </c:pt>
                <c:pt idx="1516">
                  <c:v>45347</c:v>
                </c:pt>
                <c:pt idx="1517">
                  <c:v>45348</c:v>
                </c:pt>
                <c:pt idx="1518">
                  <c:v>45349</c:v>
                </c:pt>
                <c:pt idx="1519">
                  <c:v>45350</c:v>
                </c:pt>
                <c:pt idx="1520">
                  <c:v>45351</c:v>
                </c:pt>
                <c:pt idx="1521">
                  <c:v>45352</c:v>
                </c:pt>
                <c:pt idx="1522">
                  <c:v>45353</c:v>
                </c:pt>
                <c:pt idx="1523">
                  <c:v>45354</c:v>
                </c:pt>
                <c:pt idx="1524">
                  <c:v>45355</c:v>
                </c:pt>
                <c:pt idx="1525">
                  <c:v>45356</c:v>
                </c:pt>
                <c:pt idx="1526">
                  <c:v>45357</c:v>
                </c:pt>
                <c:pt idx="1527">
                  <c:v>45358</c:v>
                </c:pt>
                <c:pt idx="1528">
                  <c:v>45359</c:v>
                </c:pt>
                <c:pt idx="1529">
                  <c:v>45360</c:v>
                </c:pt>
                <c:pt idx="1530">
                  <c:v>45361</c:v>
                </c:pt>
                <c:pt idx="1531">
                  <c:v>45362</c:v>
                </c:pt>
                <c:pt idx="1532">
                  <c:v>45363</c:v>
                </c:pt>
                <c:pt idx="1533">
                  <c:v>45364</c:v>
                </c:pt>
                <c:pt idx="1534">
                  <c:v>45365</c:v>
                </c:pt>
                <c:pt idx="1535">
                  <c:v>45366</c:v>
                </c:pt>
                <c:pt idx="1536">
                  <c:v>45367</c:v>
                </c:pt>
                <c:pt idx="1537">
                  <c:v>45368</c:v>
                </c:pt>
                <c:pt idx="1538">
                  <c:v>45369</c:v>
                </c:pt>
                <c:pt idx="1539">
                  <c:v>45370</c:v>
                </c:pt>
                <c:pt idx="1540">
                  <c:v>45371</c:v>
                </c:pt>
                <c:pt idx="1541">
                  <c:v>45372</c:v>
                </c:pt>
                <c:pt idx="1542">
                  <c:v>45373</c:v>
                </c:pt>
                <c:pt idx="1543">
                  <c:v>45374</c:v>
                </c:pt>
                <c:pt idx="1544">
                  <c:v>45375</c:v>
                </c:pt>
                <c:pt idx="1545">
                  <c:v>45376</c:v>
                </c:pt>
                <c:pt idx="1546">
                  <c:v>45377</c:v>
                </c:pt>
                <c:pt idx="1547">
                  <c:v>45378</c:v>
                </c:pt>
                <c:pt idx="1548">
                  <c:v>45379</c:v>
                </c:pt>
                <c:pt idx="1549">
                  <c:v>45380</c:v>
                </c:pt>
                <c:pt idx="1550">
                  <c:v>45381</c:v>
                </c:pt>
                <c:pt idx="1551">
                  <c:v>45382</c:v>
                </c:pt>
                <c:pt idx="1552">
                  <c:v>45383</c:v>
                </c:pt>
                <c:pt idx="1553">
                  <c:v>45384</c:v>
                </c:pt>
                <c:pt idx="1554">
                  <c:v>45385</c:v>
                </c:pt>
                <c:pt idx="1555">
                  <c:v>45386</c:v>
                </c:pt>
                <c:pt idx="1556">
                  <c:v>45387</c:v>
                </c:pt>
                <c:pt idx="1557">
                  <c:v>45388</c:v>
                </c:pt>
                <c:pt idx="1558">
                  <c:v>45389</c:v>
                </c:pt>
                <c:pt idx="1559">
                  <c:v>45390</c:v>
                </c:pt>
                <c:pt idx="1560">
                  <c:v>45391</c:v>
                </c:pt>
                <c:pt idx="1561">
                  <c:v>45392</c:v>
                </c:pt>
                <c:pt idx="1562">
                  <c:v>45393</c:v>
                </c:pt>
                <c:pt idx="1563">
                  <c:v>45394</c:v>
                </c:pt>
                <c:pt idx="1564">
                  <c:v>45395</c:v>
                </c:pt>
                <c:pt idx="1565">
                  <c:v>45396</c:v>
                </c:pt>
                <c:pt idx="1566">
                  <c:v>45397</c:v>
                </c:pt>
                <c:pt idx="1567">
                  <c:v>45398</c:v>
                </c:pt>
                <c:pt idx="1568">
                  <c:v>45399</c:v>
                </c:pt>
                <c:pt idx="1569">
                  <c:v>45400</c:v>
                </c:pt>
                <c:pt idx="1570">
                  <c:v>45401</c:v>
                </c:pt>
                <c:pt idx="1571">
                  <c:v>45402</c:v>
                </c:pt>
                <c:pt idx="1572">
                  <c:v>45403</c:v>
                </c:pt>
                <c:pt idx="1573">
                  <c:v>45404</c:v>
                </c:pt>
                <c:pt idx="1574">
                  <c:v>45405</c:v>
                </c:pt>
                <c:pt idx="1575">
                  <c:v>45406</c:v>
                </c:pt>
                <c:pt idx="1576">
                  <c:v>45407</c:v>
                </c:pt>
                <c:pt idx="1577">
                  <c:v>45408</c:v>
                </c:pt>
                <c:pt idx="1578">
                  <c:v>45409</c:v>
                </c:pt>
                <c:pt idx="1579">
                  <c:v>45410</c:v>
                </c:pt>
                <c:pt idx="1580">
                  <c:v>45411</c:v>
                </c:pt>
                <c:pt idx="1581">
                  <c:v>45412</c:v>
                </c:pt>
                <c:pt idx="1582">
                  <c:v>45413</c:v>
                </c:pt>
                <c:pt idx="1583">
                  <c:v>45414</c:v>
                </c:pt>
                <c:pt idx="1584">
                  <c:v>45415</c:v>
                </c:pt>
                <c:pt idx="1585">
                  <c:v>45416</c:v>
                </c:pt>
                <c:pt idx="1586">
                  <c:v>45417</c:v>
                </c:pt>
                <c:pt idx="1587">
                  <c:v>45418</c:v>
                </c:pt>
                <c:pt idx="1588">
                  <c:v>45419</c:v>
                </c:pt>
                <c:pt idx="1589">
                  <c:v>45420</c:v>
                </c:pt>
                <c:pt idx="1590">
                  <c:v>45421</c:v>
                </c:pt>
                <c:pt idx="1591">
                  <c:v>45422</c:v>
                </c:pt>
                <c:pt idx="1592">
                  <c:v>45423</c:v>
                </c:pt>
                <c:pt idx="1593">
                  <c:v>45424</c:v>
                </c:pt>
                <c:pt idx="1594">
                  <c:v>45425</c:v>
                </c:pt>
                <c:pt idx="1595">
                  <c:v>45426</c:v>
                </c:pt>
                <c:pt idx="1596">
                  <c:v>45427</c:v>
                </c:pt>
                <c:pt idx="1597">
                  <c:v>45428</c:v>
                </c:pt>
                <c:pt idx="1598">
                  <c:v>45429</c:v>
                </c:pt>
                <c:pt idx="1599">
                  <c:v>45430</c:v>
                </c:pt>
                <c:pt idx="1600">
                  <c:v>45431</c:v>
                </c:pt>
                <c:pt idx="1601">
                  <c:v>45432</c:v>
                </c:pt>
                <c:pt idx="1602">
                  <c:v>45433</c:v>
                </c:pt>
                <c:pt idx="1603">
                  <c:v>45434</c:v>
                </c:pt>
                <c:pt idx="1604">
                  <c:v>45435</c:v>
                </c:pt>
                <c:pt idx="1605">
                  <c:v>45436</c:v>
                </c:pt>
                <c:pt idx="1606">
                  <c:v>45437</c:v>
                </c:pt>
                <c:pt idx="1607">
                  <c:v>45438</c:v>
                </c:pt>
                <c:pt idx="1608">
                  <c:v>45439</c:v>
                </c:pt>
                <c:pt idx="1609">
                  <c:v>45440</c:v>
                </c:pt>
                <c:pt idx="1610">
                  <c:v>45441</c:v>
                </c:pt>
                <c:pt idx="1611">
                  <c:v>45442</c:v>
                </c:pt>
                <c:pt idx="1612">
                  <c:v>45443</c:v>
                </c:pt>
                <c:pt idx="1613">
                  <c:v>45444</c:v>
                </c:pt>
                <c:pt idx="1614">
                  <c:v>45445</c:v>
                </c:pt>
                <c:pt idx="1615">
                  <c:v>45446</c:v>
                </c:pt>
                <c:pt idx="1616">
                  <c:v>45447</c:v>
                </c:pt>
                <c:pt idx="1617">
                  <c:v>45448</c:v>
                </c:pt>
                <c:pt idx="1618">
                  <c:v>45449</c:v>
                </c:pt>
                <c:pt idx="1619">
                  <c:v>45450</c:v>
                </c:pt>
                <c:pt idx="1620">
                  <c:v>45451</c:v>
                </c:pt>
                <c:pt idx="1621">
                  <c:v>45452</c:v>
                </c:pt>
                <c:pt idx="1622">
                  <c:v>45453</c:v>
                </c:pt>
                <c:pt idx="1623">
                  <c:v>45454</c:v>
                </c:pt>
                <c:pt idx="1624">
                  <c:v>45455</c:v>
                </c:pt>
                <c:pt idx="1625">
                  <c:v>45456</c:v>
                </c:pt>
                <c:pt idx="1626">
                  <c:v>45457</c:v>
                </c:pt>
                <c:pt idx="1627">
                  <c:v>45458</c:v>
                </c:pt>
                <c:pt idx="1628">
                  <c:v>45459</c:v>
                </c:pt>
                <c:pt idx="1629">
                  <c:v>45460</c:v>
                </c:pt>
                <c:pt idx="1630">
                  <c:v>45461</c:v>
                </c:pt>
                <c:pt idx="1631">
                  <c:v>45462</c:v>
                </c:pt>
                <c:pt idx="1632">
                  <c:v>45463</c:v>
                </c:pt>
                <c:pt idx="1633">
                  <c:v>45464</c:v>
                </c:pt>
                <c:pt idx="1634">
                  <c:v>45465</c:v>
                </c:pt>
                <c:pt idx="1635">
                  <c:v>45466</c:v>
                </c:pt>
                <c:pt idx="1636">
                  <c:v>45467</c:v>
                </c:pt>
                <c:pt idx="1637">
                  <c:v>45468</c:v>
                </c:pt>
                <c:pt idx="1638">
                  <c:v>45469</c:v>
                </c:pt>
                <c:pt idx="1639">
                  <c:v>45470</c:v>
                </c:pt>
                <c:pt idx="1640">
                  <c:v>45471</c:v>
                </c:pt>
                <c:pt idx="1641">
                  <c:v>45472</c:v>
                </c:pt>
                <c:pt idx="1642">
                  <c:v>45473</c:v>
                </c:pt>
                <c:pt idx="1643">
                  <c:v>45474</c:v>
                </c:pt>
                <c:pt idx="1644">
                  <c:v>45475</c:v>
                </c:pt>
                <c:pt idx="1645">
                  <c:v>45476</c:v>
                </c:pt>
                <c:pt idx="1646">
                  <c:v>45477</c:v>
                </c:pt>
                <c:pt idx="1647">
                  <c:v>45478</c:v>
                </c:pt>
                <c:pt idx="1648">
                  <c:v>45479</c:v>
                </c:pt>
                <c:pt idx="1649">
                  <c:v>45480</c:v>
                </c:pt>
                <c:pt idx="1650">
                  <c:v>45481</c:v>
                </c:pt>
                <c:pt idx="1651">
                  <c:v>45482</c:v>
                </c:pt>
                <c:pt idx="1652">
                  <c:v>45483</c:v>
                </c:pt>
                <c:pt idx="1653">
                  <c:v>45484</c:v>
                </c:pt>
                <c:pt idx="1654">
                  <c:v>45485</c:v>
                </c:pt>
                <c:pt idx="1655">
                  <c:v>45486</c:v>
                </c:pt>
                <c:pt idx="1656">
                  <c:v>45487</c:v>
                </c:pt>
                <c:pt idx="1657">
                  <c:v>45488</c:v>
                </c:pt>
                <c:pt idx="1658">
                  <c:v>45489</c:v>
                </c:pt>
                <c:pt idx="1659">
                  <c:v>45490</c:v>
                </c:pt>
                <c:pt idx="1660">
                  <c:v>45491</c:v>
                </c:pt>
                <c:pt idx="1661">
                  <c:v>45492</c:v>
                </c:pt>
                <c:pt idx="1662">
                  <c:v>45493</c:v>
                </c:pt>
                <c:pt idx="1663">
                  <c:v>45494</c:v>
                </c:pt>
                <c:pt idx="1664">
                  <c:v>45495</c:v>
                </c:pt>
                <c:pt idx="1665">
                  <c:v>45496</c:v>
                </c:pt>
                <c:pt idx="1666">
                  <c:v>45497</c:v>
                </c:pt>
                <c:pt idx="1667">
                  <c:v>45498</c:v>
                </c:pt>
                <c:pt idx="1668">
                  <c:v>45499</c:v>
                </c:pt>
                <c:pt idx="1669">
                  <c:v>45500</c:v>
                </c:pt>
                <c:pt idx="1670">
                  <c:v>45501</c:v>
                </c:pt>
                <c:pt idx="1671">
                  <c:v>45502</c:v>
                </c:pt>
                <c:pt idx="1672">
                  <c:v>45503</c:v>
                </c:pt>
                <c:pt idx="1673">
                  <c:v>45504</c:v>
                </c:pt>
                <c:pt idx="1674">
                  <c:v>45505</c:v>
                </c:pt>
                <c:pt idx="1675">
                  <c:v>45506</c:v>
                </c:pt>
                <c:pt idx="1676">
                  <c:v>45507</c:v>
                </c:pt>
                <c:pt idx="1677">
                  <c:v>45508</c:v>
                </c:pt>
                <c:pt idx="1678">
                  <c:v>45509</c:v>
                </c:pt>
                <c:pt idx="1679">
                  <c:v>45510</c:v>
                </c:pt>
                <c:pt idx="1680">
                  <c:v>45511</c:v>
                </c:pt>
                <c:pt idx="1681">
                  <c:v>45512</c:v>
                </c:pt>
                <c:pt idx="1682">
                  <c:v>45513</c:v>
                </c:pt>
                <c:pt idx="1683">
                  <c:v>45514</c:v>
                </c:pt>
                <c:pt idx="1684">
                  <c:v>45515</c:v>
                </c:pt>
                <c:pt idx="1685">
                  <c:v>45516</c:v>
                </c:pt>
                <c:pt idx="1686">
                  <c:v>45517</c:v>
                </c:pt>
                <c:pt idx="1687">
                  <c:v>45518</c:v>
                </c:pt>
                <c:pt idx="1688">
                  <c:v>45519</c:v>
                </c:pt>
                <c:pt idx="1689">
                  <c:v>45520</c:v>
                </c:pt>
                <c:pt idx="1690">
                  <c:v>45521</c:v>
                </c:pt>
                <c:pt idx="1691">
                  <c:v>45522</c:v>
                </c:pt>
                <c:pt idx="1692">
                  <c:v>45523</c:v>
                </c:pt>
                <c:pt idx="1693">
                  <c:v>45524</c:v>
                </c:pt>
                <c:pt idx="1694">
                  <c:v>45525</c:v>
                </c:pt>
                <c:pt idx="1695">
                  <c:v>45526</c:v>
                </c:pt>
                <c:pt idx="1696">
                  <c:v>45527</c:v>
                </c:pt>
                <c:pt idx="1697">
                  <c:v>45528</c:v>
                </c:pt>
                <c:pt idx="1698">
                  <c:v>45529</c:v>
                </c:pt>
                <c:pt idx="1699">
                  <c:v>45530</c:v>
                </c:pt>
                <c:pt idx="1700">
                  <c:v>45531</c:v>
                </c:pt>
                <c:pt idx="1701">
                  <c:v>45532</c:v>
                </c:pt>
                <c:pt idx="1702">
                  <c:v>45533</c:v>
                </c:pt>
                <c:pt idx="1703">
                  <c:v>45534</c:v>
                </c:pt>
                <c:pt idx="1704">
                  <c:v>45535</c:v>
                </c:pt>
                <c:pt idx="1705">
                  <c:v>45536</c:v>
                </c:pt>
                <c:pt idx="1706">
                  <c:v>45537</c:v>
                </c:pt>
                <c:pt idx="1707">
                  <c:v>45538</c:v>
                </c:pt>
                <c:pt idx="1708">
                  <c:v>45539</c:v>
                </c:pt>
                <c:pt idx="1709">
                  <c:v>45540</c:v>
                </c:pt>
                <c:pt idx="1710">
                  <c:v>45541</c:v>
                </c:pt>
                <c:pt idx="1711">
                  <c:v>45542</c:v>
                </c:pt>
                <c:pt idx="1712">
                  <c:v>45543</c:v>
                </c:pt>
                <c:pt idx="1713">
                  <c:v>45544</c:v>
                </c:pt>
                <c:pt idx="1714">
                  <c:v>45545</c:v>
                </c:pt>
                <c:pt idx="1715">
                  <c:v>45546</c:v>
                </c:pt>
                <c:pt idx="1716">
                  <c:v>45547</c:v>
                </c:pt>
                <c:pt idx="1717">
                  <c:v>45548</c:v>
                </c:pt>
                <c:pt idx="1718">
                  <c:v>45549</c:v>
                </c:pt>
                <c:pt idx="1719">
                  <c:v>45550</c:v>
                </c:pt>
                <c:pt idx="1720">
                  <c:v>45551</c:v>
                </c:pt>
                <c:pt idx="1721">
                  <c:v>45552</c:v>
                </c:pt>
                <c:pt idx="1722">
                  <c:v>45553</c:v>
                </c:pt>
                <c:pt idx="1723">
                  <c:v>45554</c:v>
                </c:pt>
                <c:pt idx="1724">
                  <c:v>45555</c:v>
                </c:pt>
                <c:pt idx="1725">
                  <c:v>45556</c:v>
                </c:pt>
                <c:pt idx="1726">
                  <c:v>45557</c:v>
                </c:pt>
                <c:pt idx="1727">
                  <c:v>45558</c:v>
                </c:pt>
                <c:pt idx="1728">
                  <c:v>45559</c:v>
                </c:pt>
                <c:pt idx="1729">
                  <c:v>45560</c:v>
                </c:pt>
                <c:pt idx="1730">
                  <c:v>45561</c:v>
                </c:pt>
                <c:pt idx="1731">
                  <c:v>45562</c:v>
                </c:pt>
                <c:pt idx="1732">
                  <c:v>45563</c:v>
                </c:pt>
                <c:pt idx="1733">
                  <c:v>45564</c:v>
                </c:pt>
                <c:pt idx="1734">
                  <c:v>45565</c:v>
                </c:pt>
                <c:pt idx="1735">
                  <c:v>45566</c:v>
                </c:pt>
                <c:pt idx="1736">
                  <c:v>45567</c:v>
                </c:pt>
                <c:pt idx="1737">
                  <c:v>45568</c:v>
                </c:pt>
                <c:pt idx="1738">
                  <c:v>45569</c:v>
                </c:pt>
                <c:pt idx="1739">
                  <c:v>45570</c:v>
                </c:pt>
                <c:pt idx="1740">
                  <c:v>45571</c:v>
                </c:pt>
                <c:pt idx="1741">
                  <c:v>45572</c:v>
                </c:pt>
                <c:pt idx="1742">
                  <c:v>45573</c:v>
                </c:pt>
                <c:pt idx="1743">
                  <c:v>45574</c:v>
                </c:pt>
                <c:pt idx="1744">
                  <c:v>45575</c:v>
                </c:pt>
                <c:pt idx="1745">
                  <c:v>45576</c:v>
                </c:pt>
                <c:pt idx="1746">
                  <c:v>45577</c:v>
                </c:pt>
                <c:pt idx="1747">
                  <c:v>45578</c:v>
                </c:pt>
                <c:pt idx="1748">
                  <c:v>45579</c:v>
                </c:pt>
                <c:pt idx="1749">
                  <c:v>45580</c:v>
                </c:pt>
                <c:pt idx="1750">
                  <c:v>45581</c:v>
                </c:pt>
                <c:pt idx="1751">
                  <c:v>45582</c:v>
                </c:pt>
                <c:pt idx="1752">
                  <c:v>45583</c:v>
                </c:pt>
                <c:pt idx="1753">
                  <c:v>45584</c:v>
                </c:pt>
                <c:pt idx="1754">
                  <c:v>45585</c:v>
                </c:pt>
                <c:pt idx="1755">
                  <c:v>45586</c:v>
                </c:pt>
                <c:pt idx="1756">
                  <c:v>45587</c:v>
                </c:pt>
                <c:pt idx="1757">
                  <c:v>45588</c:v>
                </c:pt>
                <c:pt idx="1758">
                  <c:v>45589</c:v>
                </c:pt>
                <c:pt idx="1759">
                  <c:v>45590</c:v>
                </c:pt>
                <c:pt idx="1760">
                  <c:v>45591</c:v>
                </c:pt>
                <c:pt idx="1761">
                  <c:v>45592</c:v>
                </c:pt>
                <c:pt idx="1762">
                  <c:v>45593</c:v>
                </c:pt>
                <c:pt idx="1763">
                  <c:v>45594</c:v>
                </c:pt>
                <c:pt idx="1764">
                  <c:v>45595</c:v>
                </c:pt>
                <c:pt idx="1765">
                  <c:v>45596</c:v>
                </c:pt>
                <c:pt idx="1766">
                  <c:v>45597</c:v>
                </c:pt>
                <c:pt idx="1767">
                  <c:v>45598</c:v>
                </c:pt>
                <c:pt idx="1768">
                  <c:v>45599</c:v>
                </c:pt>
                <c:pt idx="1769">
                  <c:v>45600</c:v>
                </c:pt>
                <c:pt idx="1770">
                  <c:v>45601</c:v>
                </c:pt>
                <c:pt idx="1771">
                  <c:v>45602</c:v>
                </c:pt>
                <c:pt idx="1772">
                  <c:v>45603</c:v>
                </c:pt>
                <c:pt idx="1773">
                  <c:v>45604</c:v>
                </c:pt>
                <c:pt idx="1774">
                  <c:v>45605</c:v>
                </c:pt>
                <c:pt idx="1775">
                  <c:v>45606</c:v>
                </c:pt>
                <c:pt idx="1776">
                  <c:v>45607</c:v>
                </c:pt>
                <c:pt idx="1777">
                  <c:v>45608</c:v>
                </c:pt>
                <c:pt idx="1778">
                  <c:v>45609</c:v>
                </c:pt>
                <c:pt idx="1779">
                  <c:v>45610</c:v>
                </c:pt>
                <c:pt idx="1780">
                  <c:v>45611</c:v>
                </c:pt>
                <c:pt idx="1781">
                  <c:v>45612</c:v>
                </c:pt>
                <c:pt idx="1782">
                  <c:v>45613</c:v>
                </c:pt>
                <c:pt idx="1783">
                  <c:v>45614</c:v>
                </c:pt>
                <c:pt idx="1784">
                  <c:v>45615</c:v>
                </c:pt>
                <c:pt idx="1785">
                  <c:v>45616</c:v>
                </c:pt>
                <c:pt idx="1786">
                  <c:v>45617</c:v>
                </c:pt>
                <c:pt idx="1787">
                  <c:v>45618</c:v>
                </c:pt>
                <c:pt idx="1788">
                  <c:v>45619</c:v>
                </c:pt>
                <c:pt idx="1789">
                  <c:v>45620</c:v>
                </c:pt>
                <c:pt idx="1790">
                  <c:v>45621</c:v>
                </c:pt>
                <c:pt idx="1791">
                  <c:v>45622</c:v>
                </c:pt>
                <c:pt idx="1792">
                  <c:v>45623</c:v>
                </c:pt>
                <c:pt idx="1793">
                  <c:v>45624</c:v>
                </c:pt>
                <c:pt idx="1794">
                  <c:v>45625</c:v>
                </c:pt>
                <c:pt idx="1795">
                  <c:v>45626</c:v>
                </c:pt>
                <c:pt idx="1796">
                  <c:v>45627</c:v>
                </c:pt>
                <c:pt idx="1797">
                  <c:v>45628</c:v>
                </c:pt>
                <c:pt idx="1798">
                  <c:v>45629</c:v>
                </c:pt>
                <c:pt idx="1799">
                  <c:v>45630</c:v>
                </c:pt>
                <c:pt idx="1800">
                  <c:v>45631</c:v>
                </c:pt>
                <c:pt idx="1801">
                  <c:v>45632</c:v>
                </c:pt>
                <c:pt idx="1802">
                  <c:v>45633</c:v>
                </c:pt>
                <c:pt idx="1803">
                  <c:v>45634</c:v>
                </c:pt>
                <c:pt idx="1804">
                  <c:v>45635</c:v>
                </c:pt>
                <c:pt idx="1805">
                  <c:v>45636</c:v>
                </c:pt>
                <c:pt idx="1806">
                  <c:v>45637</c:v>
                </c:pt>
                <c:pt idx="1807">
                  <c:v>45638</c:v>
                </c:pt>
                <c:pt idx="1808">
                  <c:v>45639</c:v>
                </c:pt>
                <c:pt idx="1809">
                  <c:v>45640</c:v>
                </c:pt>
                <c:pt idx="1810">
                  <c:v>45641</c:v>
                </c:pt>
                <c:pt idx="1811">
                  <c:v>45642</c:v>
                </c:pt>
                <c:pt idx="1812">
                  <c:v>45643</c:v>
                </c:pt>
                <c:pt idx="1813">
                  <c:v>45644</c:v>
                </c:pt>
                <c:pt idx="1814">
                  <c:v>45645</c:v>
                </c:pt>
                <c:pt idx="1815">
                  <c:v>45646</c:v>
                </c:pt>
                <c:pt idx="1816">
                  <c:v>45647</c:v>
                </c:pt>
                <c:pt idx="1817">
                  <c:v>45648</c:v>
                </c:pt>
                <c:pt idx="1818">
                  <c:v>45649</c:v>
                </c:pt>
                <c:pt idx="1819">
                  <c:v>45650</c:v>
                </c:pt>
                <c:pt idx="1820">
                  <c:v>45651</c:v>
                </c:pt>
                <c:pt idx="1821">
                  <c:v>45652</c:v>
                </c:pt>
                <c:pt idx="1822">
                  <c:v>45653</c:v>
                </c:pt>
                <c:pt idx="1823">
                  <c:v>45654</c:v>
                </c:pt>
                <c:pt idx="1824">
                  <c:v>45655</c:v>
                </c:pt>
                <c:pt idx="1825">
                  <c:v>45656</c:v>
                </c:pt>
                <c:pt idx="1826">
                  <c:v>45657</c:v>
                </c:pt>
                <c:pt idx="1827">
                  <c:v>45658</c:v>
                </c:pt>
                <c:pt idx="1828">
                  <c:v>45659</c:v>
                </c:pt>
                <c:pt idx="1829">
                  <c:v>45660</c:v>
                </c:pt>
                <c:pt idx="1830">
                  <c:v>45661</c:v>
                </c:pt>
                <c:pt idx="1831">
                  <c:v>45662</c:v>
                </c:pt>
                <c:pt idx="1832">
                  <c:v>45663</c:v>
                </c:pt>
                <c:pt idx="1833">
                  <c:v>45664</c:v>
                </c:pt>
                <c:pt idx="1834">
                  <c:v>45665</c:v>
                </c:pt>
                <c:pt idx="1835">
                  <c:v>45666</c:v>
                </c:pt>
                <c:pt idx="1836">
                  <c:v>45667</c:v>
                </c:pt>
                <c:pt idx="1837">
                  <c:v>45668</c:v>
                </c:pt>
                <c:pt idx="1838">
                  <c:v>45669</c:v>
                </c:pt>
                <c:pt idx="1839">
                  <c:v>45670</c:v>
                </c:pt>
                <c:pt idx="1840">
                  <c:v>45671</c:v>
                </c:pt>
                <c:pt idx="1841">
                  <c:v>45672</c:v>
                </c:pt>
                <c:pt idx="1842">
                  <c:v>45673</c:v>
                </c:pt>
                <c:pt idx="1843">
                  <c:v>45674</c:v>
                </c:pt>
                <c:pt idx="1844">
                  <c:v>45675</c:v>
                </c:pt>
                <c:pt idx="1845">
                  <c:v>45676</c:v>
                </c:pt>
                <c:pt idx="1846">
                  <c:v>45677</c:v>
                </c:pt>
                <c:pt idx="1847">
                  <c:v>45678</c:v>
                </c:pt>
                <c:pt idx="1848">
                  <c:v>45679</c:v>
                </c:pt>
                <c:pt idx="1849">
                  <c:v>45680</c:v>
                </c:pt>
                <c:pt idx="1850">
                  <c:v>45681</c:v>
                </c:pt>
                <c:pt idx="1851">
                  <c:v>45682</c:v>
                </c:pt>
                <c:pt idx="1852">
                  <c:v>45683</c:v>
                </c:pt>
                <c:pt idx="1853">
                  <c:v>45684</c:v>
                </c:pt>
                <c:pt idx="1854">
                  <c:v>45685</c:v>
                </c:pt>
                <c:pt idx="1855">
                  <c:v>45686</c:v>
                </c:pt>
                <c:pt idx="1856">
                  <c:v>45687</c:v>
                </c:pt>
                <c:pt idx="1857">
                  <c:v>45688</c:v>
                </c:pt>
                <c:pt idx="1858">
                  <c:v>45689</c:v>
                </c:pt>
                <c:pt idx="1859">
                  <c:v>45690</c:v>
                </c:pt>
                <c:pt idx="1860">
                  <c:v>45691</c:v>
                </c:pt>
                <c:pt idx="1861">
                  <c:v>45692</c:v>
                </c:pt>
                <c:pt idx="1862">
                  <c:v>45693</c:v>
                </c:pt>
                <c:pt idx="1863">
                  <c:v>45694</c:v>
                </c:pt>
                <c:pt idx="1864">
                  <c:v>45695</c:v>
                </c:pt>
                <c:pt idx="1865">
                  <c:v>45696</c:v>
                </c:pt>
                <c:pt idx="1866">
                  <c:v>45697</c:v>
                </c:pt>
                <c:pt idx="1867">
                  <c:v>45698</c:v>
                </c:pt>
                <c:pt idx="1868">
                  <c:v>45699</c:v>
                </c:pt>
                <c:pt idx="1869">
                  <c:v>45700</c:v>
                </c:pt>
                <c:pt idx="1870">
                  <c:v>45701</c:v>
                </c:pt>
                <c:pt idx="1871">
                  <c:v>45702</c:v>
                </c:pt>
                <c:pt idx="1872">
                  <c:v>45703</c:v>
                </c:pt>
                <c:pt idx="1873">
                  <c:v>45704</c:v>
                </c:pt>
                <c:pt idx="1874">
                  <c:v>45705</c:v>
                </c:pt>
                <c:pt idx="1875">
                  <c:v>45706</c:v>
                </c:pt>
                <c:pt idx="1876">
                  <c:v>45707</c:v>
                </c:pt>
                <c:pt idx="1877">
                  <c:v>45708</c:v>
                </c:pt>
                <c:pt idx="1878">
                  <c:v>45709</c:v>
                </c:pt>
                <c:pt idx="1879">
                  <c:v>45710</c:v>
                </c:pt>
                <c:pt idx="1880">
                  <c:v>45711</c:v>
                </c:pt>
                <c:pt idx="1881">
                  <c:v>45712</c:v>
                </c:pt>
                <c:pt idx="1882">
                  <c:v>45713</c:v>
                </c:pt>
                <c:pt idx="1883">
                  <c:v>45714</c:v>
                </c:pt>
                <c:pt idx="1884">
                  <c:v>45715</c:v>
                </c:pt>
                <c:pt idx="1885">
                  <c:v>45716</c:v>
                </c:pt>
                <c:pt idx="1886">
                  <c:v>45717</c:v>
                </c:pt>
                <c:pt idx="1887">
                  <c:v>45718</c:v>
                </c:pt>
                <c:pt idx="1888">
                  <c:v>45719</c:v>
                </c:pt>
                <c:pt idx="1889">
                  <c:v>45720</c:v>
                </c:pt>
                <c:pt idx="1890">
                  <c:v>45721</c:v>
                </c:pt>
                <c:pt idx="1891">
                  <c:v>45722</c:v>
                </c:pt>
                <c:pt idx="1892">
                  <c:v>45723</c:v>
                </c:pt>
                <c:pt idx="1893">
                  <c:v>45724</c:v>
                </c:pt>
                <c:pt idx="1894">
                  <c:v>45725</c:v>
                </c:pt>
                <c:pt idx="1895">
                  <c:v>45726</c:v>
                </c:pt>
                <c:pt idx="1896">
                  <c:v>45727</c:v>
                </c:pt>
                <c:pt idx="1897">
                  <c:v>45728</c:v>
                </c:pt>
                <c:pt idx="1898">
                  <c:v>45729</c:v>
                </c:pt>
                <c:pt idx="1899">
                  <c:v>45730</c:v>
                </c:pt>
                <c:pt idx="1900">
                  <c:v>45731</c:v>
                </c:pt>
                <c:pt idx="1901">
                  <c:v>45732</c:v>
                </c:pt>
                <c:pt idx="1902">
                  <c:v>45733</c:v>
                </c:pt>
                <c:pt idx="1903">
                  <c:v>45734</c:v>
                </c:pt>
                <c:pt idx="1904">
                  <c:v>45735</c:v>
                </c:pt>
                <c:pt idx="1905">
                  <c:v>45736</c:v>
                </c:pt>
                <c:pt idx="1906">
                  <c:v>45737</c:v>
                </c:pt>
                <c:pt idx="1907">
                  <c:v>45738</c:v>
                </c:pt>
                <c:pt idx="1908">
                  <c:v>45739</c:v>
                </c:pt>
                <c:pt idx="1909">
                  <c:v>45740</c:v>
                </c:pt>
                <c:pt idx="1910">
                  <c:v>45741</c:v>
                </c:pt>
                <c:pt idx="1911">
                  <c:v>45742</c:v>
                </c:pt>
                <c:pt idx="1912">
                  <c:v>45743</c:v>
                </c:pt>
                <c:pt idx="1913">
                  <c:v>45744</c:v>
                </c:pt>
                <c:pt idx="1914">
                  <c:v>45745</c:v>
                </c:pt>
                <c:pt idx="1915">
                  <c:v>45746</c:v>
                </c:pt>
                <c:pt idx="1916">
                  <c:v>45747</c:v>
                </c:pt>
                <c:pt idx="1917">
                  <c:v>45748</c:v>
                </c:pt>
                <c:pt idx="1918">
                  <c:v>45749</c:v>
                </c:pt>
                <c:pt idx="1919">
                  <c:v>45750</c:v>
                </c:pt>
                <c:pt idx="1920">
                  <c:v>45751</c:v>
                </c:pt>
                <c:pt idx="1921">
                  <c:v>45752</c:v>
                </c:pt>
                <c:pt idx="1922">
                  <c:v>45753</c:v>
                </c:pt>
                <c:pt idx="1923">
                  <c:v>45754</c:v>
                </c:pt>
                <c:pt idx="1924">
                  <c:v>45755</c:v>
                </c:pt>
                <c:pt idx="1925">
                  <c:v>45756</c:v>
                </c:pt>
                <c:pt idx="1926">
                  <c:v>45757</c:v>
                </c:pt>
                <c:pt idx="1927">
                  <c:v>45758</c:v>
                </c:pt>
                <c:pt idx="1928">
                  <c:v>45759</c:v>
                </c:pt>
                <c:pt idx="1929">
                  <c:v>45760</c:v>
                </c:pt>
                <c:pt idx="1930">
                  <c:v>45761</c:v>
                </c:pt>
                <c:pt idx="1931">
                  <c:v>45762</c:v>
                </c:pt>
                <c:pt idx="1932">
                  <c:v>45763</c:v>
                </c:pt>
                <c:pt idx="1933">
                  <c:v>45764</c:v>
                </c:pt>
                <c:pt idx="1934">
                  <c:v>45765</c:v>
                </c:pt>
                <c:pt idx="1935">
                  <c:v>45766</c:v>
                </c:pt>
                <c:pt idx="1936">
                  <c:v>45767</c:v>
                </c:pt>
                <c:pt idx="1937">
                  <c:v>45768</c:v>
                </c:pt>
                <c:pt idx="1938">
                  <c:v>45769</c:v>
                </c:pt>
                <c:pt idx="1939">
                  <c:v>45770</c:v>
                </c:pt>
                <c:pt idx="1940">
                  <c:v>45771</c:v>
                </c:pt>
                <c:pt idx="1941">
                  <c:v>45772</c:v>
                </c:pt>
                <c:pt idx="1942">
                  <c:v>45773</c:v>
                </c:pt>
                <c:pt idx="1943">
                  <c:v>45774</c:v>
                </c:pt>
                <c:pt idx="1944">
                  <c:v>45775</c:v>
                </c:pt>
                <c:pt idx="1945">
                  <c:v>45776</c:v>
                </c:pt>
                <c:pt idx="1946">
                  <c:v>45777</c:v>
                </c:pt>
                <c:pt idx="1947">
                  <c:v>45778</c:v>
                </c:pt>
                <c:pt idx="1948">
                  <c:v>45779</c:v>
                </c:pt>
                <c:pt idx="1949">
                  <c:v>45780</c:v>
                </c:pt>
                <c:pt idx="1950">
                  <c:v>45781</c:v>
                </c:pt>
                <c:pt idx="1951">
                  <c:v>45782</c:v>
                </c:pt>
                <c:pt idx="1952">
                  <c:v>45783</c:v>
                </c:pt>
                <c:pt idx="1953">
                  <c:v>45784</c:v>
                </c:pt>
                <c:pt idx="1954">
                  <c:v>45785</c:v>
                </c:pt>
                <c:pt idx="1955">
                  <c:v>45786</c:v>
                </c:pt>
                <c:pt idx="1956">
                  <c:v>45787</c:v>
                </c:pt>
                <c:pt idx="1957">
                  <c:v>45788</c:v>
                </c:pt>
                <c:pt idx="1958">
                  <c:v>45789</c:v>
                </c:pt>
                <c:pt idx="1959">
                  <c:v>45790</c:v>
                </c:pt>
                <c:pt idx="1960">
                  <c:v>45791</c:v>
                </c:pt>
                <c:pt idx="1961">
                  <c:v>45792</c:v>
                </c:pt>
                <c:pt idx="1962">
                  <c:v>45793</c:v>
                </c:pt>
                <c:pt idx="1963">
                  <c:v>45794</c:v>
                </c:pt>
                <c:pt idx="1964">
                  <c:v>45795</c:v>
                </c:pt>
                <c:pt idx="1965">
                  <c:v>45796</c:v>
                </c:pt>
                <c:pt idx="1966">
                  <c:v>45797</c:v>
                </c:pt>
                <c:pt idx="1967">
                  <c:v>45798</c:v>
                </c:pt>
                <c:pt idx="1968">
                  <c:v>45799</c:v>
                </c:pt>
                <c:pt idx="1969">
                  <c:v>45800</c:v>
                </c:pt>
                <c:pt idx="1970">
                  <c:v>45801</c:v>
                </c:pt>
                <c:pt idx="1971">
                  <c:v>45802</c:v>
                </c:pt>
                <c:pt idx="1972">
                  <c:v>45803</c:v>
                </c:pt>
                <c:pt idx="1973">
                  <c:v>45804</c:v>
                </c:pt>
                <c:pt idx="1974">
                  <c:v>45805</c:v>
                </c:pt>
                <c:pt idx="1975">
                  <c:v>45806</c:v>
                </c:pt>
                <c:pt idx="1976">
                  <c:v>45807</c:v>
                </c:pt>
                <c:pt idx="1977">
                  <c:v>45808</c:v>
                </c:pt>
                <c:pt idx="1978">
                  <c:v>45809</c:v>
                </c:pt>
                <c:pt idx="1979">
                  <c:v>45810</c:v>
                </c:pt>
                <c:pt idx="1980">
                  <c:v>45811</c:v>
                </c:pt>
                <c:pt idx="1981">
                  <c:v>45812</c:v>
                </c:pt>
                <c:pt idx="1982">
                  <c:v>45813</c:v>
                </c:pt>
                <c:pt idx="1983">
                  <c:v>45814</c:v>
                </c:pt>
                <c:pt idx="1984">
                  <c:v>45815</c:v>
                </c:pt>
                <c:pt idx="1985">
                  <c:v>45816</c:v>
                </c:pt>
                <c:pt idx="1986">
                  <c:v>45817</c:v>
                </c:pt>
                <c:pt idx="1987">
                  <c:v>45818</c:v>
                </c:pt>
                <c:pt idx="1988">
                  <c:v>45819</c:v>
                </c:pt>
                <c:pt idx="1989">
                  <c:v>45820</c:v>
                </c:pt>
                <c:pt idx="1990">
                  <c:v>45821</c:v>
                </c:pt>
                <c:pt idx="1991">
                  <c:v>45822</c:v>
                </c:pt>
                <c:pt idx="1992">
                  <c:v>45823</c:v>
                </c:pt>
                <c:pt idx="1993">
                  <c:v>45824</c:v>
                </c:pt>
                <c:pt idx="1994">
                  <c:v>45825</c:v>
                </c:pt>
                <c:pt idx="1995">
                  <c:v>45826</c:v>
                </c:pt>
                <c:pt idx="1996">
                  <c:v>45827</c:v>
                </c:pt>
                <c:pt idx="1997">
                  <c:v>45828</c:v>
                </c:pt>
                <c:pt idx="1998">
                  <c:v>45829</c:v>
                </c:pt>
                <c:pt idx="1999">
                  <c:v>45830</c:v>
                </c:pt>
                <c:pt idx="2000">
                  <c:v>45831</c:v>
                </c:pt>
                <c:pt idx="2001">
                  <c:v>45832</c:v>
                </c:pt>
                <c:pt idx="2002">
                  <c:v>45833</c:v>
                </c:pt>
                <c:pt idx="2003">
                  <c:v>45834</c:v>
                </c:pt>
                <c:pt idx="2004">
                  <c:v>45835</c:v>
                </c:pt>
                <c:pt idx="2005">
                  <c:v>45836</c:v>
                </c:pt>
                <c:pt idx="2006">
                  <c:v>45837</c:v>
                </c:pt>
                <c:pt idx="2007">
                  <c:v>45838</c:v>
                </c:pt>
                <c:pt idx="2008">
                  <c:v>45839</c:v>
                </c:pt>
                <c:pt idx="2009">
                  <c:v>45840</c:v>
                </c:pt>
                <c:pt idx="2010">
                  <c:v>45841</c:v>
                </c:pt>
                <c:pt idx="2011">
                  <c:v>45842</c:v>
                </c:pt>
                <c:pt idx="2012">
                  <c:v>45843</c:v>
                </c:pt>
                <c:pt idx="2013">
                  <c:v>45844</c:v>
                </c:pt>
                <c:pt idx="2014">
                  <c:v>45845</c:v>
                </c:pt>
                <c:pt idx="2015">
                  <c:v>45846</c:v>
                </c:pt>
                <c:pt idx="2016">
                  <c:v>45847</c:v>
                </c:pt>
                <c:pt idx="2017">
                  <c:v>45848</c:v>
                </c:pt>
                <c:pt idx="2018">
                  <c:v>45849</c:v>
                </c:pt>
                <c:pt idx="2019">
                  <c:v>45850</c:v>
                </c:pt>
                <c:pt idx="2020">
                  <c:v>45851</c:v>
                </c:pt>
                <c:pt idx="2021">
                  <c:v>45852</c:v>
                </c:pt>
                <c:pt idx="2022">
                  <c:v>45853</c:v>
                </c:pt>
                <c:pt idx="2023">
                  <c:v>45854</c:v>
                </c:pt>
                <c:pt idx="2024">
                  <c:v>45855</c:v>
                </c:pt>
                <c:pt idx="2025">
                  <c:v>45856</c:v>
                </c:pt>
                <c:pt idx="2026">
                  <c:v>45857</c:v>
                </c:pt>
                <c:pt idx="2027">
                  <c:v>45858</c:v>
                </c:pt>
                <c:pt idx="2028">
                  <c:v>45859</c:v>
                </c:pt>
                <c:pt idx="2029">
                  <c:v>45860</c:v>
                </c:pt>
                <c:pt idx="2030">
                  <c:v>45861</c:v>
                </c:pt>
                <c:pt idx="2031">
                  <c:v>45862</c:v>
                </c:pt>
                <c:pt idx="2032">
                  <c:v>45863</c:v>
                </c:pt>
                <c:pt idx="2033">
                  <c:v>45864</c:v>
                </c:pt>
                <c:pt idx="2034">
                  <c:v>45865</c:v>
                </c:pt>
                <c:pt idx="2035">
                  <c:v>45866</c:v>
                </c:pt>
                <c:pt idx="2036">
                  <c:v>45867</c:v>
                </c:pt>
                <c:pt idx="2037">
                  <c:v>45868</c:v>
                </c:pt>
                <c:pt idx="2038">
                  <c:v>45869</c:v>
                </c:pt>
                <c:pt idx="2039">
                  <c:v>45870</c:v>
                </c:pt>
                <c:pt idx="2040">
                  <c:v>45871</c:v>
                </c:pt>
                <c:pt idx="2041">
                  <c:v>45872</c:v>
                </c:pt>
                <c:pt idx="2042">
                  <c:v>45873</c:v>
                </c:pt>
                <c:pt idx="2043">
                  <c:v>45874</c:v>
                </c:pt>
                <c:pt idx="2044">
                  <c:v>45875</c:v>
                </c:pt>
                <c:pt idx="2045">
                  <c:v>45876</c:v>
                </c:pt>
                <c:pt idx="2046">
                  <c:v>45877</c:v>
                </c:pt>
                <c:pt idx="2047">
                  <c:v>45878</c:v>
                </c:pt>
                <c:pt idx="2048">
                  <c:v>45879</c:v>
                </c:pt>
                <c:pt idx="2049">
                  <c:v>45880</c:v>
                </c:pt>
                <c:pt idx="2050">
                  <c:v>45881</c:v>
                </c:pt>
                <c:pt idx="2051">
                  <c:v>45882</c:v>
                </c:pt>
                <c:pt idx="2052">
                  <c:v>45883</c:v>
                </c:pt>
                <c:pt idx="2053">
                  <c:v>45884</c:v>
                </c:pt>
                <c:pt idx="2054">
                  <c:v>45885</c:v>
                </c:pt>
                <c:pt idx="2055">
                  <c:v>45886</c:v>
                </c:pt>
                <c:pt idx="2056">
                  <c:v>45887</c:v>
                </c:pt>
                <c:pt idx="2057">
                  <c:v>45888</c:v>
                </c:pt>
                <c:pt idx="2058">
                  <c:v>45889</c:v>
                </c:pt>
                <c:pt idx="2059">
                  <c:v>45890</c:v>
                </c:pt>
                <c:pt idx="2060">
                  <c:v>45891</c:v>
                </c:pt>
                <c:pt idx="2061">
                  <c:v>45892</c:v>
                </c:pt>
                <c:pt idx="2062">
                  <c:v>45893</c:v>
                </c:pt>
                <c:pt idx="2063">
                  <c:v>45894</c:v>
                </c:pt>
                <c:pt idx="2064">
                  <c:v>45895</c:v>
                </c:pt>
                <c:pt idx="2065">
                  <c:v>45896</c:v>
                </c:pt>
                <c:pt idx="2066">
                  <c:v>45897</c:v>
                </c:pt>
                <c:pt idx="2067">
                  <c:v>45898</c:v>
                </c:pt>
                <c:pt idx="2068">
                  <c:v>45899</c:v>
                </c:pt>
                <c:pt idx="2069">
                  <c:v>45900</c:v>
                </c:pt>
                <c:pt idx="2070">
                  <c:v>45901</c:v>
                </c:pt>
                <c:pt idx="2071">
                  <c:v>45902</c:v>
                </c:pt>
                <c:pt idx="2072">
                  <c:v>45903</c:v>
                </c:pt>
                <c:pt idx="2073">
                  <c:v>45904</c:v>
                </c:pt>
                <c:pt idx="2074">
                  <c:v>45905</c:v>
                </c:pt>
                <c:pt idx="2075">
                  <c:v>45906</c:v>
                </c:pt>
                <c:pt idx="2076">
                  <c:v>45907</c:v>
                </c:pt>
                <c:pt idx="2077">
                  <c:v>45908</c:v>
                </c:pt>
                <c:pt idx="2078">
                  <c:v>45909</c:v>
                </c:pt>
                <c:pt idx="2079">
                  <c:v>45910</c:v>
                </c:pt>
                <c:pt idx="2080">
                  <c:v>45911</c:v>
                </c:pt>
                <c:pt idx="2081">
                  <c:v>45912</c:v>
                </c:pt>
                <c:pt idx="2082">
                  <c:v>45913</c:v>
                </c:pt>
                <c:pt idx="2083">
                  <c:v>45914</c:v>
                </c:pt>
                <c:pt idx="2084">
                  <c:v>45915</c:v>
                </c:pt>
                <c:pt idx="2085">
                  <c:v>45916</c:v>
                </c:pt>
                <c:pt idx="2086">
                  <c:v>45917</c:v>
                </c:pt>
                <c:pt idx="2087">
                  <c:v>45918</c:v>
                </c:pt>
                <c:pt idx="2088">
                  <c:v>45919</c:v>
                </c:pt>
                <c:pt idx="2089">
                  <c:v>45920</c:v>
                </c:pt>
                <c:pt idx="2090">
                  <c:v>45921</c:v>
                </c:pt>
                <c:pt idx="2091">
                  <c:v>45922</c:v>
                </c:pt>
                <c:pt idx="2092">
                  <c:v>45923</c:v>
                </c:pt>
                <c:pt idx="2093">
                  <c:v>45924</c:v>
                </c:pt>
                <c:pt idx="2094">
                  <c:v>45925</c:v>
                </c:pt>
                <c:pt idx="2095">
                  <c:v>45926</c:v>
                </c:pt>
                <c:pt idx="2096">
                  <c:v>45927</c:v>
                </c:pt>
                <c:pt idx="2097">
                  <c:v>45928</c:v>
                </c:pt>
                <c:pt idx="2098">
                  <c:v>45929</c:v>
                </c:pt>
                <c:pt idx="2099">
                  <c:v>45930</c:v>
                </c:pt>
                <c:pt idx="2100">
                  <c:v>45931</c:v>
                </c:pt>
                <c:pt idx="2101">
                  <c:v>45932</c:v>
                </c:pt>
                <c:pt idx="2102">
                  <c:v>45933</c:v>
                </c:pt>
                <c:pt idx="2103">
                  <c:v>45934</c:v>
                </c:pt>
                <c:pt idx="2104">
                  <c:v>45935</c:v>
                </c:pt>
                <c:pt idx="2105">
                  <c:v>45936</c:v>
                </c:pt>
                <c:pt idx="2106">
                  <c:v>45937</c:v>
                </c:pt>
                <c:pt idx="2107">
                  <c:v>45938</c:v>
                </c:pt>
                <c:pt idx="2108">
                  <c:v>45939</c:v>
                </c:pt>
                <c:pt idx="2109">
                  <c:v>45940</c:v>
                </c:pt>
                <c:pt idx="2110">
                  <c:v>45941</c:v>
                </c:pt>
                <c:pt idx="2111">
                  <c:v>45942</c:v>
                </c:pt>
                <c:pt idx="2112">
                  <c:v>45943</c:v>
                </c:pt>
                <c:pt idx="2113">
                  <c:v>45944</c:v>
                </c:pt>
                <c:pt idx="2114">
                  <c:v>45945</c:v>
                </c:pt>
                <c:pt idx="2115">
                  <c:v>45946</c:v>
                </c:pt>
                <c:pt idx="2116">
                  <c:v>45947</c:v>
                </c:pt>
                <c:pt idx="2117">
                  <c:v>45948</c:v>
                </c:pt>
                <c:pt idx="2118">
                  <c:v>45949</c:v>
                </c:pt>
                <c:pt idx="2119">
                  <c:v>45950</c:v>
                </c:pt>
                <c:pt idx="2120">
                  <c:v>45951</c:v>
                </c:pt>
                <c:pt idx="2121">
                  <c:v>45952</c:v>
                </c:pt>
                <c:pt idx="2122">
                  <c:v>45953</c:v>
                </c:pt>
                <c:pt idx="2123">
                  <c:v>45954</c:v>
                </c:pt>
                <c:pt idx="2124">
                  <c:v>45955</c:v>
                </c:pt>
                <c:pt idx="2125">
                  <c:v>45956</c:v>
                </c:pt>
                <c:pt idx="2126">
                  <c:v>45957</c:v>
                </c:pt>
                <c:pt idx="2127">
                  <c:v>45958</c:v>
                </c:pt>
                <c:pt idx="2128">
                  <c:v>45959</c:v>
                </c:pt>
                <c:pt idx="2129">
                  <c:v>45960</c:v>
                </c:pt>
                <c:pt idx="2130">
                  <c:v>45961</c:v>
                </c:pt>
                <c:pt idx="2131">
                  <c:v>45962</c:v>
                </c:pt>
                <c:pt idx="2132">
                  <c:v>45963</c:v>
                </c:pt>
                <c:pt idx="2133">
                  <c:v>45964</c:v>
                </c:pt>
                <c:pt idx="2134">
                  <c:v>45965</c:v>
                </c:pt>
                <c:pt idx="2135">
                  <c:v>45966</c:v>
                </c:pt>
                <c:pt idx="2136">
                  <c:v>45967</c:v>
                </c:pt>
                <c:pt idx="2137">
                  <c:v>45968</c:v>
                </c:pt>
                <c:pt idx="2138">
                  <c:v>45969</c:v>
                </c:pt>
                <c:pt idx="2139">
                  <c:v>45970</c:v>
                </c:pt>
                <c:pt idx="2140">
                  <c:v>45971</c:v>
                </c:pt>
                <c:pt idx="2141">
                  <c:v>45972</c:v>
                </c:pt>
                <c:pt idx="2142">
                  <c:v>45973</c:v>
                </c:pt>
                <c:pt idx="2143">
                  <c:v>45974</c:v>
                </c:pt>
                <c:pt idx="2144">
                  <c:v>45975</c:v>
                </c:pt>
                <c:pt idx="2145">
                  <c:v>45976</c:v>
                </c:pt>
                <c:pt idx="2146">
                  <c:v>45977</c:v>
                </c:pt>
                <c:pt idx="2147">
                  <c:v>45978</c:v>
                </c:pt>
                <c:pt idx="2148">
                  <c:v>45979</c:v>
                </c:pt>
                <c:pt idx="2149">
                  <c:v>45980</c:v>
                </c:pt>
                <c:pt idx="2150">
                  <c:v>45981</c:v>
                </c:pt>
                <c:pt idx="2151">
                  <c:v>45982</c:v>
                </c:pt>
                <c:pt idx="2152">
                  <c:v>45983</c:v>
                </c:pt>
                <c:pt idx="2153">
                  <c:v>45984</c:v>
                </c:pt>
                <c:pt idx="2154">
                  <c:v>45985</c:v>
                </c:pt>
                <c:pt idx="2155">
                  <c:v>45986</c:v>
                </c:pt>
                <c:pt idx="2156">
                  <c:v>45987</c:v>
                </c:pt>
                <c:pt idx="2157">
                  <c:v>45988</c:v>
                </c:pt>
                <c:pt idx="2158">
                  <c:v>45989</c:v>
                </c:pt>
                <c:pt idx="2159">
                  <c:v>45990</c:v>
                </c:pt>
                <c:pt idx="2160">
                  <c:v>45991</c:v>
                </c:pt>
                <c:pt idx="2161">
                  <c:v>45992</c:v>
                </c:pt>
                <c:pt idx="2162">
                  <c:v>45993</c:v>
                </c:pt>
                <c:pt idx="2163">
                  <c:v>45994</c:v>
                </c:pt>
                <c:pt idx="2164">
                  <c:v>45995</c:v>
                </c:pt>
                <c:pt idx="2165">
                  <c:v>45996</c:v>
                </c:pt>
                <c:pt idx="2166">
                  <c:v>45997</c:v>
                </c:pt>
                <c:pt idx="2167">
                  <c:v>45998</c:v>
                </c:pt>
                <c:pt idx="2168">
                  <c:v>45999</c:v>
                </c:pt>
                <c:pt idx="2169">
                  <c:v>46000</c:v>
                </c:pt>
                <c:pt idx="2170">
                  <c:v>46001</c:v>
                </c:pt>
                <c:pt idx="2171">
                  <c:v>46002</c:v>
                </c:pt>
                <c:pt idx="2172">
                  <c:v>46003</c:v>
                </c:pt>
                <c:pt idx="2173">
                  <c:v>46004</c:v>
                </c:pt>
                <c:pt idx="2174">
                  <c:v>46005</c:v>
                </c:pt>
                <c:pt idx="2175">
                  <c:v>46006</c:v>
                </c:pt>
                <c:pt idx="2176">
                  <c:v>46007</c:v>
                </c:pt>
                <c:pt idx="2177">
                  <c:v>46008</c:v>
                </c:pt>
                <c:pt idx="2178">
                  <c:v>46009</c:v>
                </c:pt>
                <c:pt idx="2179">
                  <c:v>46010</c:v>
                </c:pt>
                <c:pt idx="2180">
                  <c:v>46011</c:v>
                </c:pt>
                <c:pt idx="2181">
                  <c:v>46012</c:v>
                </c:pt>
                <c:pt idx="2182">
                  <c:v>46013</c:v>
                </c:pt>
                <c:pt idx="2183">
                  <c:v>46014</c:v>
                </c:pt>
                <c:pt idx="2184">
                  <c:v>46015</c:v>
                </c:pt>
                <c:pt idx="2185">
                  <c:v>46016</c:v>
                </c:pt>
                <c:pt idx="2186">
                  <c:v>46017</c:v>
                </c:pt>
                <c:pt idx="2187">
                  <c:v>46018</c:v>
                </c:pt>
                <c:pt idx="2188">
                  <c:v>46019</c:v>
                </c:pt>
                <c:pt idx="2189">
                  <c:v>46020</c:v>
                </c:pt>
                <c:pt idx="2190">
                  <c:v>46021</c:v>
                </c:pt>
                <c:pt idx="2191">
                  <c:v>46022</c:v>
                </c:pt>
                <c:pt idx="2192">
                  <c:v>46023</c:v>
                </c:pt>
                <c:pt idx="2193">
                  <c:v>46024</c:v>
                </c:pt>
                <c:pt idx="2194">
                  <c:v>46025</c:v>
                </c:pt>
                <c:pt idx="2195">
                  <c:v>46026</c:v>
                </c:pt>
                <c:pt idx="2196">
                  <c:v>46027</c:v>
                </c:pt>
                <c:pt idx="2197">
                  <c:v>46028</c:v>
                </c:pt>
                <c:pt idx="2198">
                  <c:v>46029</c:v>
                </c:pt>
                <c:pt idx="2199">
                  <c:v>46030</c:v>
                </c:pt>
                <c:pt idx="2200">
                  <c:v>46031</c:v>
                </c:pt>
                <c:pt idx="2201">
                  <c:v>46032</c:v>
                </c:pt>
                <c:pt idx="2202">
                  <c:v>46033</c:v>
                </c:pt>
                <c:pt idx="2203">
                  <c:v>46034</c:v>
                </c:pt>
                <c:pt idx="2204">
                  <c:v>46035</c:v>
                </c:pt>
                <c:pt idx="2205">
                  <c:v>46036</c:v>
                </c:pt>
                <c:pt idx="2206">
                  <c:v>46037</c:v>
                </c:pt>
                <c:pt idx="2207">
                  <c:v>46038</c:v>
                </c:pt>
                <c:pt idx="2208">
                  <c:v>46039</c:v>
                </c:pt>
                <c:pt idx="2209">
                  <c:v>46040</c:v>
                </c:pt>
                <c:pt idx="2210">
                  <c:v>46041</c:v>
                </c:pt>
                <c:pt idx="2211">
                  <c:v>46042</c:v>
                </c:pt>
                <c:pt idx="2212">
                  <c:v>46043</c:v>
                </c:pt>
                <c:pt idx="2213">
                  <c:v>46044</c:v>
                </c:pt>
                <c:pt idx="2214">
                  <c:v>46045</c:v>
                </c:pt>
                <c:pt idx="2215">
                  <c:v>46046</c:v>
                </c:pt>
                <c:pt idx="2216">
                  <c:v>46047</c:v>
                </c:pt>
                <c:pt idx="2217">
                  <c:v>46048</c:v>
                </c:pt>
                <c:pt idx="2218">
                  <c:v>46049</c:v>
                </c:pt>
                <c:pt idx="2219">
                  <c:v>46050</c:v>
                </c:pt>
                <c:pt idx="2220">
                  <c:v>46051</c:v>
                </c:pt>
                <c:pt idx="2221">
                  <c:v>46052</c:v>
                </c:pt>
                <c:pt idx="2222">
                  <c:v>46053</c:v>
                </c:pt>
                <c:pt idx="2223">
                  <c:v>46054</c:v>
                </c:pt>
                <c:pt idx="2224">
                  <c:v>46055</c:v>
                </c:pt>
                <c:pt idx="2225">
                  <c:v>46056</c:v>
                </c:pt>
                <c:pt idx="2226">
                  <c:v>46057</c:v>
                </c:pt>
                <c:pt idx="2227">
                  <c:v>46058</c:v>
                </c:pt>
                <c:pt idx="2228">
                  <c:v>46059</c:v>
                </c:pt>
                <c:pt idx="2229">
                  <c:v>46060</c:v>
                </c:pt>
                <c:pt idx="2230">
                  <c:v>46061</c:v>
                </c:pt>
                <c:pt idx="2231">
                  <c:v>46062</c:v>
                </c:pt>
                <c:pt idx="2232">
                  <c:v>46063</c:v>
                </c:pt>
                <c:pt idx="2233">
                  <c:v>46064</c:v>
                </c:pt>
                <c:pt idx="2234">
                  <c:v>46065</c:v>
                </c:pt>
                <c:pt idx="2235">
                  <c:v>46066</c:v>
                </c:pt>
                <c:pt idx="2236">
                  <c:v>46067</c:v>
                </c:pt>
                <c:pt idx="2237">
                  <c:v>46068</c:v>
                </c:pt>
                <c:pt idx="2238">
                  <c:v>46069</c:v>
                </c:pt>
                <c:pt idx="2239">
                  <c:v>46070</c:v>
                </c:pt>
                <c:pt idx="2240">
                  <c:v>46071</c:v>
                </c:pt>
                <c:pt idx="2241">
                  <c:v>46072</c:v>
                </c:pt>
                <c:pt idx="2242">
                  <c:v>46073</c:v>
                </c:pt>
                <c:pt idx="2243">
                  <c:v>46074</c:v>
                </c:pt>
                <c:pt idx="2244">
                  <c:v>46075</c:v>
                </c:pt>
                <c:pt idx="2245">
                  <c:v>46076</c:v>
                </c:pt>
                <c:pt idx="2246">
                  <c:v>46077</c:v>
                </c:pt>
                <c:pt idx="2247">
                  <c:v>46078</c:v>
                </c:pt>
                <c:pt idx="2248">
                  <c:v>46079</c:v>
                </c:pt>
                <c:pt idx="2249">
                  <c:v>46080</c:v>
                </c:pt>
                <c:pt idx="2250">
                  <c:v>46081</c:v>
                </c:pt>
                <c:pt idx="2251">
                  <c:v>46082</c:v>
                </c:pt>
                <c:pt idx="2252">
                  <c:v>46083</c:v>
                </c:pt>
                <c:pt idx="2253">
                  <c:v>46084</c:v>
                </c:pt>
                <c:pt idx="2254">
                  <c:v>46085</c:v>
                </c:pt>
                <c:pt idx="2255">
                  <c:v>46086</c:v>
                </c:pt>
                <c:pt idx="2256">
                  <c:v>46087</c:v>
                </c:pt>
                <c:pt idx="2257">
                  <c:v>46088</c:v>
                </c:pt>
                <c:pt idx="2258">
                  <c:v>46089</c:v>
                </c:pt>
                <c:pt idx="2259">
                  <c:v>46090</c:v>
                </c:pt>
                <c:pt idx="2260">
                  <c:v>46091</c:v>
                </c:pt>
                <c:pt idx="2261">
                  <c:v>46092</c:v>
                </c:pt>
                <c:pt idx="2262">
                  <c:v>46093</c:v>
                </c:pt>
                <c:pt idx="2263">
                  <c:v>46094</c:v>
                </c:pt>
                <c:pt idx="2264">
                  <c:v>46095</c:v>
                </c:pt>
                <c:pt idx="2265">
                  <c:v>46096</c:v>
                </c:pt>
                <c:pt idx="2266">
                  <c:v>46097</c:v>
                </c:pt>
                <c:pt idx="2267">
                  <c:v>46098</c:v>
                </c:pt>
                <c:pt idx="2268">
                  <c:v>46099</c:v>
                </c:pt>
                <c:pt idx="2269">
                  <c:v>46100</c:v>
                </c:pt>
                <c:pt idx="2270">
                  <c:v>46101</c:v>
                </c:pt>
                <c:pt idx="2271">
                  <c:v>46102</c:v>
                </c:pt>
                <c:pt idx="2272">
                  <c:v>46103</c:v>
                </c:pt>
                <c:pt idx="2273">
                  <c:v>46104</c:v>
                </c:pt>
                <c:pt idx="2274">
                  <c:v>46105</c:v>
                </c:pt>
                <c:pt idx="2275">
                  <c:v>46106</c:v>
                </c:pt>
                <c:pt idx="2276">
                  <c:v>46107</c:v>
                </c:pt>
                <c:pt idx="2277">
                  <c:v>46108</c:v>
                </c:pt>
                <c:pt idx="2278">
                  <c:v>46109</c:v>
                </c:pt>
                <c:pt idx="2279">
                  <c:v>46110</c:v>
                </c:pt>
                <c:pt idx="2280">
                  <c:v>46111</c:v>
                </c:pt>
                <c:pt idx="2281">
                  <c:v>46112</c:v>
                </c:pt>
                <c:pt idx="2282">
                  <c:v>46113</c:v>
                </c:pt>
                <c:pt idx="2283">
                  <c:v>46114</c:v>
                </c:pt>
                <c:pt idx="2284">
                  <c:v>46115</c:v>
                </c:pt>
                <c:pt idx="2285">
                  <c:v>46116</c:v>
                </c:pt>
                <c:pt idx="2286">
                  <c:v>46117</c:v>
                </c:pt>
                <c:pt idx="2287">
                  <c:v>46118</c:v>
                </c:pt>
                <c:pt idx="2288">
                  <c:v>46119</c:v>
                </c:pt>
                <c:pt idx="2289">
                  <c:v>46120</c:v>
                </c:pt>
                <c:pt idx="2290">
                  <c:v>46121</c:v>
                </c:pt>
                <c:pt idx="2291">
                  <c:v>46122</c:v>
                </c:pt>
                <c:pt idx="2292">
                  <c:v>46123</c:v>
                </c:pt>
                <c:pt idx="2293">
                  <c:v>46124</c:v>
                </c:pt>
                <c:pt idx="2294">
                  <c:v>46125</c:v>
                </c:pt>
                <c:pt idx="2295">
                  <c:v>46126</c:v>
                </c:pt>
                <c:pt idx="2296">
                  <c:v>46127</c:v>
                </c:pt>
                <c:pt idx="2297">
                  <c:v>46128</c:v>
                </c:pt>
                <c:pt idx="2298">
                  <c:v>46129</c:v>
                </c:pt>
                <c:pt idx="2299">
                  <c:v>46130</c:v>
                </c:pt>
                <c:pt idx="2300">
                  <c:v>46131</c:v>
                </c:pt>
                <c:pt idx="2301">
                  <c:v>46132</c:v>
                </c:pt>
                <c:pt idx="2302">
                  <c:v>46133</c:v>
                </c:pt>
                <c:pt idx="2303">
                  <c:v>46134</c:v>
                </c:pt>
                <c:pt idx="2304">
                  <c:v>46135</c:v>
                </c:pt>
                <c:pt idx="2305">
                  <c:v>46136</c:v>
                </c:pt>
                <c:pt idx="2306">
                  <c:v>46137</c:v>
                </c:pt>
                <c:pt idx="2307">
                  <c:v>46138</c:v>
                </c:pt>
                <c:pt idx="2308">
                  <c:v>46139</c:v>
                </c:pt>
                <c:pt idx="2309">
                  <c:v>46140</c:v>
                </c:pt>
                <c:pt idx="2310">
                  <c:v>46141</c:v>
                </c:pt>
                <c:pt idx="2311">
                  <c:v>46142</c:v>
                </c:pt>
                <c:pt idx="2312">
                  <c:v>46143</c:v>
                </c:pt>
                <c:pt idx="2313">
                  <c:v>46144</c:v>
                </c:pt>
                <c:pt idx="2314">
                  <c:v>46145</c:v>
                </c:pt>
                <c:pt idx="2315">
                  <c:v>46146</c:v>
                </c:pt>
                <c:pt idx="2316">
                  <c:v>46147</c:v>
                </c:pt>
                <c:pt idx="2317">
                  <c:v>46148</c:v>
                </c:pt>
                <c:pt idx="2318">
                  <c:v>46149</c:v>
                </c:pt>
                <c:pt idx="2319">
                  <c:v>46150</c:v>
                </c:pt>
                <c:pt idx="2320">
                  <c:v>46151</c:v>
                </c:pt>
                <c:pt idx="2321">
                  <c:v>46152</c:v>
                </c:pt>
                <c:pt idx="2322">
                  <c:v>46153</c:v>
                </c:pt>
                <c:pt idx="2323">
                  <c:v>46154</c:v>
                </c:pt>
                <c:pt idx="2324">
                  <c:v>46155</c:v>
                </c:pt>
                <c:pt idx="2325">
                  <c:v>46156</c:v>
                </c:pt>
                <c:pt idx="2326">
                  <c:v>46157</c:v>
                </c:pt>
                <c:pt idx="2327">
                  <c:v>46158</c:v>
                </c:pt>
                <c:pt idx="2328">
                  <c:v>46159</c:v>
                </c:pt>
                <c:pt idx="2329">
                  <c:v>46160</c:v>
                </c:pt>
                <c:pt idx="2330">
                  <c:v>46161</c:v>
                </c:pt>
                <c:pt idx="2331">
                  <c:v>46162</c:v>
                </c:pt>
                <c:pt idx="2332">
                  <c:v>46163</c:v>
                </c:pt>
                <c:pt idx="2333">
                  <c:v>46164</c:v>
                </c:pt>
                <c:pt idx="2334">
                  <c:v>46165</c:v>
                </c:pt>
                <c:pt idx="2335">
                  <c:v>46166</c:v>
                </c:pt>
                <c:pt idx="2336">
                  <c:v>46167</c:v>
                </c:pt>
                <c:pt idx="2337">
                  <c:v>46168</c:v>
                </c:pt>
                <c:pt idx="2338">
                  <c:v>46169</c:v>
                </c:pt>
                <c:pt idx="2339">
                  <c:v>46170</c:v>
                </c:pt>
                <c:pt idx="2340">
                  <c:v>46171</c:v>
                </c:pt>
                <c:pt idx="2341">
                  <c:v>46172</c:v>
                </c:pt>
                <c:pt idx="2342">
                  <c:v>46173</c:v>
                </c:pt>
                <c:pt idx="2343">
                  <c:v>46174</c:v>
                </c:pt>
                <c:pt idx="2344">
                  <c:v>46175</c:v>
                </c:pt>
                <c:pt idx="2345">
                  <c:v>46176</c:v>
                </c:pt>
                <c:pt idx="2346">
                  <c:v>46177</c:v>
                </c:pt>
                <c:pt idx="2347">
                  <c:v>46178</c:v>
                </c:pt>
                <c:pt idx="2348">
                  <c:v>46179</c:v>
                </c:pt>
                <c:pt idx="2349">
                  <c:v>46180</c:v>
                </c:pt>
                <c:pt idx="2350">
                  <c:v>46181</c:v>
                </c:pt>
                <c:pt idx="2351">
                  <c:v>46182</c:v>
                </c:pt>
                <c:pt idx="2352">
                  <c:v>46183</c:v>
                </c:pt>
                <c:pt idx="2353">
                  <c:v>46184</c:v>
                </c:pt>
                <c:pt idx="2354">
                  <c:v>46185</c:v>
                </c:pt>
                <c:pt idx="2355">
                  <c:v>46186</c:v>
                </c:pt>
                <c:pt idx="2356">
                  <c:v>46187</c:v>
                </c:pt>
                <c:pt idx="2357">
                  <c:v>46188</c:v>
                </c:pt>
                <c:pt idx="2358">
                  <c:v>46189</c:v>
                </c:pt>
                <c:pt idx="2359">
                  <c:v>46190</c:v>
                </c:pt>
                <c:pt idx="2360">
                  <c:v>46191</c:v>
                </c:pt>
                <c:pt idx="2361">
                  <c:v>46192</c:v>
                </c:pt>
                <c:pt idx="2362">
                  <c:v>46193</c:v>
                </c:pt>
                <c:pt idx="2363">
                  <c:v>46194</c:v>
                </c:pt>
                <c:pt idx="2364">
                  <c:v>46195</c:v>
                </c:pt>
                <c:pt idx="2365">
                  <c:v>46196</c:v>
                </c:pt>
                <c:pt idx="2366">
                  <c:v>46197</c:v>
                </c:pt>
                <c:pt idx="2367">
                  <c:v>46198</c:v>
                </c:pt>
                <c:pt idx="2368">
                  <c:v>46199</c:v>
                </c:pt>
                <c:pt idx="2369">
                  <c:v>46200</c:v>
                </c:pt>
                <c:pt idx="2370">
                  <c:v>46201</c:v>
                </c:pt>
                <c:pt idx="2371">
                  <c:v>46202</c:v>
                </c:pt>
                <c:pt idx="2372">
                  <c:v>46203</c:v>
                </c:pt>
                <c:pt idx="2373">
                  <c:v>46204</c:v>
                </c:pt>
                <c:pt idx="2374">
                  <c:v>46205</c:v>
                </c:pt>
                <c:pt idx="2375">
                  <c:v>46206</c:v>
                </c:pt>
                <c:pt idx="2376">
                  <c:v>46207</c:v>
                </c:pt>
                <c:pt idx="2377">
                  <c:v>46208</c:v>
                </c:pt>
                <c:pt idx="2378">
                  <c:v>46209</c:v>
                </c:pt>
                <c:pt idx="2379">
                  <c:v>46210</c:v>
                </c:pt>
                <c:pt idx="2380">
                  <c:v>46211</c:v>
                </c:pt>
                <c:pt idx="2381">
                  <c:v>46212</c:v>
                </c:pt>
                <c:pt idx="2382">
                  <c:v>46213</c:v>
                </c:pt>
                <c:pt idx="2383">
                  <c:v>46214</c:v>
                </c:pt>
                <c:pt idx="2384">
                  <c:v>46215</c:v>
                </c:pt>
                <c:pt idx="2385">
                  <c:v>46216</c:v>
                </c:pt>
                <c:pt idx="2386">
                  <c:v>46217</c:v>
                </c:pt>
                <c:pt idx="2387">
                  <c:v>46218</c:v>
                </c:pt>
                <c:pt idx="2388">
                  <c:v>46219</c:v>
                </c:pt>
                <c:pt idx="2389">
                  <c:v>46220</c:v>
                </c:pt>
                <c:pt idx="2390">
                  <c:v>46221</c:v>
                </c:pt>
                <c:pt idx="2391">
                  <c:v>46222</c:v>
                </c:pt>
                <c:pt idx="2392">
                  <c:v>46223</c:v>
                </c:pt>
                <c:pt idx="2393">
                  <c:v>46224</c:v>
                </c:pt>
                <c:pt idx="2394">
                  <c:v>46225</c:v>
                </c:pt>
                <c:pt idx="2395">
                  <c:v>46226</c:v>
                </c:pt>
                <c:pt idx="2396">
                  <c:v>46227</c:v>
                </c:pt>
                <c:pt idx="2397">
                  <c:v>46228</c:v>
                </c:pt>
                <c:pt idx="2398">
                  <c:v>46229</c:v>
                </c:pt>
                <c:pt idx="2399">
                  <c:v>46230</c:v>
                </c:pt>
                <c:pt idx="2400">
                  <c:v>46231</c:v>
                </c:pt>
                <c:pt idx="2401">
                  <c:v>46232</c:v>
                </c:pt>
                <c:pt idx="2402">
                  <c:v>46233</c:v>
                </c:pt>
                <c:pt idx="2403">
                  <c:v>46234</c:v>
                </c:pt>
                <c:pt idx="2404">
                  <c:v>46235</c:v>
                </c:pt>
                <c:pt idx="2405">
                  <c:v>46236</c:v>
                </c:pt>
                <c:pt idx="2406">
                  <c:v>46237</c:v>
                </c:pt>
                <c:pt idx="2407">
                  <c:v>46238</c:v>
                </c:pt>
                <c:pt idx="2408">
                  <c:v>46239</c:v>
                </c:pt>
                <c:pt idx="2409">
                  <c:v>46240</c:v>
                </c:pt>
                <c:pt idx="2410">
                  <c:v>46241</c:v>
                </c:pt>
                <c:pt idx="2411">
                  <c:v>46242</c:v>
                </c:pt>
                <c:pt idx="2412">
                  <c:v>46243</c:v>
                </c:pt>
                <c:pt idx="2413">
                  <c:v>46244</c:v>
                </c:pt>
                <c:pt idx="2414">
                  <c:v>46245</c:v>
                </c:pt>
                <c:pt idx="2415">
                  <c:v>46246</c:v>
                </c:pt>
                <c:pt idx="2416">
                  <c:v>46247</c:v>
                </c:pt>
                <c:pt idx="2417">
                  <c:v>46248</c:v>
                </c:pt>
                <c:pt idx="2418">
                  <c:v>46249</c:v>
                </c:pt>
                <c:pt idx="2419">
                  <c:v>46250</c:v>
                </c:pt>
                <c:pt idx="2420">
                  <c:v>46251</c:v>
                </c:pt>
                <c:pt idx="2421">
                  <c:v>46252</c:v>
                </c:pt>
                <c:pt idx="2422">
                  <c:v>46253</c:v>
                </c:pt>
                <c:pt idx="2423">
                  <c:v>46254</c:v>
                </c:pt>
                <c:pt idx="2424">
                  <c:v>46255</c:v>
                </c:pt>
                <c:pt idx="2425">
                  <c:v>46256</c:v>
                </c:pt>
                <c:pt idx="2426">
                  <c:v>46257</c:v>
                </c:pt>
                <c:pt idx="2427">
                  <c:v>46258</c:v>
                </c:pt>
                <c:pt idx="2428">
                  <c:v>46259</c:v>
                </c:pt>
                <c:pt idx="2429">
                  <c:v>46260</c:v>
                </c:pt>
                <c:pt idx="2430">
                  <c:v>46261</c:v>
                </c:pt>
                <c:pt idx="2431">
                  <c:v>46262</c:v>
                </c:pt>
                <c:pt idx="2432">
                  <c:v>46263</c:v>
                </c:pt>
                <c:pt idx="2433">
                  <c:v>46264</c:v>
                </c:pt>
                <c:pt idx="2434">
                  <c:v>46265</c:v>
                </c:pt>
                <c:pt idx="2435">
                  <c:v>46266</c:v>
                </c:pt>
                <c:pt idx="2436">
                  <c:v>46267</c:v>
                </c:pt>
                <c:pt idx="2437">
                  <c:v>46268</c:v>
                </c:pt>
                <c:pt idx="2438">
                  <c:v>46269</c:v>
                </c:pt>
                <c:pt idx="2439">
                  <c:v>46270</c:v>
                </c:pt>
                <c:pt idx="2440">
                  <c:v>46271</c:v>
                </c:pt>
                <c:pt idx="2441">
                  <c:v>46272</c:v>
                </c:pt>
                <c:pt idx="2442">
                  <c:v>46273</c:v>
                </c:pt>
                <c:pt idx="2443">
                  <c:v>46274</c:v>
                </c:pt>
                <c:pt idx="2444">
                  <c:v>46275</c:v>
                </c:pt>
                <c:pt idx="2445">
                  <c:v>46276</c:v>
                </c:pt>
                <c:pt idx="2446">
                  <c:v>46277</c:v>
                </c:pt>
                <c:pt idx="2447">
                  <c:v>46278</c:v>
                </c:pt>
                <c:pt idx="2448">
                  <c:v>46279</c:v>
                </c:pt>
                <c:pt idx="2449">
                  <c:v>46280</c:v>
                </c:pt>
                <c:pt idx="2450">
                  <c:v>46281</c:v>
                </c:pt>
                <c:pt idx="2451">
                  <c:v>46282</c:v>
                </c:pt>
                <c:pt idx="2452">
                  <c:v>46283</c:v>
                </c:pt>
                <c:pt idx="2453">
                  <c:v>46284</c:v>
                </c:pt>
                <c:pt idx="2454">
                  <c:v>46285</c:v>
                </c:pt>
                <c:pt idx="2455">
                  <c:v>46286</c:v>
                </c:pt>
                <c:pt idx="2456">
                  <c:v>46287</c:v>
                </c:pt>
                <c:pt idx="2457">
                  <c:v>46288</c:v>
                </c:pt>
                <c:pt idx="2458">
                  <c:v>46289</c:v>
                </c:pt>
                <c:pt idx="2459">
                  <c:v>46290</c:v>
                </c:pt>
                <c:pt idx="2460">
                  <c:v>46291</c:v>
                </c:pt>
                <c:pt idx="2461">
                  <c:v>46292</c:v>
                </c:pt>
                <c:pt idx="2462">
                  <c:v>46293</c:v>
                </c:pt>
                <c:pt idx="2463">
                  <c:v>46294</c:v>
                </c:pt>
                <c:pt idx="2464">
                  <c:v>46295</c:v>
                </c:pt>
                <c:pt idx="2465">
                  <c:v>46296</c:v>
                </c:pt>
                <c:pt idx="2466">
                  <c:v>46297</c:v>
                </c:pt>
                <c:pt idx="2467">
                  <c:v>46298</c:v>
                </c:pt>
                <c:pt idx="2468">
                  <c:v>46299</c:v>
                </c:pt>
                <c:pt idx="2469">
                  <c:v>46300</c:v>
                </c:pt>
                <c:pt idx="2470">
                  <c:v>46301</c:v>
                </c:pt>
                <c:pt idx="2471">
                  <c:v>46302</c:v>
                </c:pt>
                <c:pt idx="2472">
                  <c:v>46303</c:v>
                </c:pt>
                <c:pt idx="2473">
                  <c:v>46304</c:v>
                </c:pt>
                <c:pt idx="2474">
                  <c:v>46305</c:v>
                </c:pt>
                <c:pt idx="2475">
                  <c:v>46306</c:v>
                </c:pt>
                <c:pt idx="2476">
                  <c:v>46307</c:v>
                </c:pt>
                <c:pt idx="2477">
                  <c:v>46308</c:v>
                </c:pt>
                <c:pt idx="2478">
                  <c:v>46309</c:v>
                </c:pt>
                <c:pt idx="2479">
                  <c:v>46310</c:v>
                </c:pt>
                <c:pt idx="2480">
                  <c:v>46311</c:v>
                </c:pt>
                <c:pt idx="2481">
                  <c:v>46312</c:v>
                </c:pt>
                <c:pt idx="2482">
                  <c:v>46313</c:v>
                </c:pt>
                <c:pt idx="2483">
                  <c:v>46314</c:v>
                </c:pt>
                <c:pt idx="2484">
                  <c:v>46315</c:v>
                </c:pt>
                <c:pt idx="2485">
                  <c:v>46316</c:v>
                </c:pt>
                <c:pt idx="2486">
                  <c:v>46317</c:v>
                </c:pt>
                <c:pt idx="2487">
                  <c:v>46318</c:v>
                </c:pt>
                <c:pt idx="2488">
                  <c:v>46319</c:v>
                </c:pt>
                <c:pt idx="2489">
                  <c:v>46320</c:v>
                </c:pt>
                <c:pt idx="2490">
                  <c:v>46321</c:v>
                </c:pt>
                <c:pt idx="2491">
                  <c:v>46322</c:v>
                </c:pt>
                <c:pt idx="2492">
                  <c:v>46323</c:v>
                </c:pt>
                <c:pt idx="2493">
                  <c:v>46324</c:v>
                </c:pt>
                <c:pt idx="2494">
                  <c:v>46325</c:v>
                </c:pt>
                <c:pt idx="2495">
                  <c:v>46326</c:v>
                </c:pt>
                <c:pt idx="2496">
                  <c:v>46327</c:v>
                </c:pt>
                <c:pt idx="2497">
                  <c:v>46328</c:v>
                </c:pt>
                <c:pt idx="2498">
                  <c:v>46329</c:v>
                </c:pt>
                <c:pt idx="2499">
                  <c:v>46330</c:v>
                </c:pt>
                <c:pt idx="2500">
                  <c:v>46331</c:v>
                </c:pt>
                <c:pt idx="2501">
                  <c:v>46332</c:v>
                </c:pt>
                <c:pt idx="2502">
                  <c:v>46333</c:v>
                </c:pt>
                <c:pt idx="2503">
                  <c:v>46334</c:v>
                </c:pt>
                <c:pt idx="2504">
                  <c:v>46335</c:v>
                </c:pt>
                <c:pt idx="2505">
                  <c:v>46336</c:v>
                </c:pt>
                <c:pt idx="2506">
                  <c:v>46337</c:v>
                </c:pt>
                <c:pt idx="2507">
                  <c:v>46338</c:v>
                </c:pt>
                <c:pt idx="2508">
                  <c:v>46339</c:v>
                </c:pt>
                <c:pt idx="2509">
                  <c:v>46340</c:v>
                </c:pt>
                <c:pt idx="2510">
                  <c:v>46341</c:v>
                </c:pt>
                <c:pt idx="2511">
                  <c:v>46342</c:v>
                </c:pt>
                <c:pt idx="2512">
                  <c:v>46343</c:v>
                </c:pt>
                <c:pt idx="2513">
                  <c:v>46344</c:v>
                </c:pt>
                <c:pt idx="2514">
                  <c:v>46345</c:v>
                </c:pt>
              </c:numCache>
            </c:numRef>
          </c:cat>
          <c:val>
            <c:numRef>
              <c:f>S05_SAAR_КС!$B$367:$B$2831</c:f>
              <c:numCache>
                <c:formatCode>0.0%</c:formatCode>
                <c:ptCount val="2465"/>
                <c:pt idx="0">
                  <c:v>0.0254931070792348</c:v>
                </c:pt>
                <c:pt idx="1">
                  <c:v>0.0254931070792348</c:v>
                </c:pt>
                <c:pt idx="2">
                  <c:v>0.0254931070792348</c:v>
                </c:pt>
                <c:pt idx="3">
                  <c:v>0.0254931070792348</c:v>
                </c:pt>
                <c:pt idx="4">
                  <c:v>0.0254931070792348</c:v>
                </c:pt>
                <c:pt idx="5">
                  <c:v>0.0254931070792348</c:v>
                </c:pt>
                <c:pt idx="6">
                  <c:v>0.0254931070792348</c:v>
                </c:pt>
                <c:pt idx="7">
                  <c:v>0.0254931070792348</c:v>
                </c:pt>
                <c:pt idx="8">
                  <c:v>0.0254931070792348</c:v>
                </c:pt>
                <c:pt idx="9">
                  <c:v>0.0254931070792348</c:v>
                </c:pt>
                <c:pt idx="10">
                  <c:v>0.0254931070792348</c:v>
                </c:pt>
                <c:pt idx="11">
                  <c:v>0.0254931070792348</c:v>
                </c:pt>
                <c:pt idx="12">
                  <c:v>0.0254931070792348</c:v>
                </c:pt>
                <c:pt idx="13">
                  <c:v>0.0254931070792348</c:v>
                </c:pt>
                <c:pt idx="14">
                  <c:v>0.0254931070792348</c:v>
                </c:pt>
                <c:pt idx="15">
                  <c:v>0.0254931070792348</c:v>
                </c:pt>
                <c:pt idx="16">
                  <c:v>0.0254931070792348</c:v>
                </c:pt>
                <c:pt idx="17">
                  <c:v>0.0254931070792348</c:v>
                </c:pt>
                <c:pt idx="18">
                  <c:v>0.0254931070792348</c:v>
                </c:pt>
                <c:pt idx="19">
                  <c:v>0.0254931070792348</c:v>
                </c:pt>
                <c:pt idx="20">
                  <c:v>0.0254931070792348</c:v>
                </c:pt>
                <c:pt idx="21">
                  <c:v>0.0254931070792348</c:v>
                </c:pt>
                <c:pt idx="22">
                  <c:v>0.0254931070792348</c:v>
                </c:pt>
                <c:pt idx="23">
                  <c:v>0.0254931070792348</c:v>
                </c:pt>
                <c:pt idx="24">
                  <c:v>0.0254931070792348</c:v>
                </c:pt>
                <c:pt idx="25">
                  <c:v>0.0254931070792348</c:v>
                </c:pt>
                <c:pt idx="26">
                  <c:v>0.0254931070792348</c:v>
                </c:pt>
                <c:pt idx="27">
                  <c:v>0.0254931070792348</c:v>
                </c:pt>
                <c:pt idx="28">
                  <c:v>0.0254931070792348</c:v>
                </c:pt>
                <c:pt idx="29">
                  <c:v>0.0254931070792348</c:v>
                </c:pt>
                <c:pt idx="30">
                  <c:v>0.0254931070792348</c:v>
                </c:pt>
                <c:pt idx="31">
                  <c:v>0.010853620705236544</c:v>
                </c:pt>
                <c:pt idx="32">
                  <c:v>0.010853620705236544</c:v>
                </c:pt>
                <c:pt idx="33">
                  <c:v>0.010853620705236544</c:v>
                </c:pt>
                <c:pt idx="34">
                  <c:v>0.010853620705236544</c:v>
                </c:pt>
                <c:pt idx="35">
                  <c:v>0.010853620705236544</c:v>
                </c:pt>
                <c:pt idx="36">
                  <c:v>0.010853620705236544</c:v>
                </c:pt>
                <c:pt idx="37">
                  <c:v>0.010853620705236544</c:v>
                </c:pt>
                <c:pt idx="38">
                  <c:v>0.010853620705236544</c:v>
                </c:pt>
                <c:pt idx="39">
                  <c:v>0.010853620705236544</c:v>
                </c:pt>
                <c:pt idx="40">
                  <c:v>0.010853620705236544</c:v>
                </c:pt>
                <c:pt idx="41">
                  <c:v>0.010853620705236544</c:v>
                </c:pt>
                <c:pt idx="42">
                  <c:v>0.010853620705236544</c:v>
                </c:pt>
                <c:pt idx="43">
                  <c:v>0.010853620705236544</c:v>
                </c:pt>
                <c:pt idx="44">
                  <c:v>0.010853620705236544</c:v>
                </c:pt>
                <c:pt idx="45">
                  <c:v>0.010853620705236544</c:v>
                </c:pt>
                <c:pt idx="46">
                  <c:v>0.010853620705236544</c:v>
                </c:pt>
                <c:pt idx="47">
                  <c:v>0.010853620705236544</c:v>
                </c:pt>
                <c:pt idx="48">
                  <c:v>0.010853620705236544</c:v>
                </c:pt>
                <c:pt idx="49">
                  <c:v>0.010853620705236544</c:v>
                </c:pt>
                <c:pt idx="50">
                  <c:v>0.010853620705236544</c:v>
                </c:pt>
                <c:pt idx="51">
                  <c:v>0.010853620705236544</c:v>
                </c:pt>
                <c:pt idx="52">
                  <c:v>0.010853620705236544</c:v>
                </c:pt>
                <c:pt idx="53">
                  <c:v>0.010853620705236544</c:v>
                </c:pt>
                <c:pt idx="54">
                  <c:v>0.010853620705236544</c:v>
                </c:pt>
                <c:pt idx="55">
                  <c:v>0.010853620705236544</c:v>
                </c:pt>
                <c:pt idx="56">
                  <c:v>0.010853620705236544</c:v>
                </c:pt>
                <c:pt idx="57">
                  <c:v>0.010853620705236544</c:v>
                </c:pt>
                <c:pt idx="58">
                  <c:v>0.010853620705236544</c:v>
                </c:pt>
                <c:pt idx="59">
                  <c:v>0.010853620705236544</c:v>
                </c:pt>
                <c:pt idx="60">
                  <c:v>0.0782753380297514</c:v>
                </c:pt>
                <c:pt idx="61">
                  <c:v>0.0782753380297514</c:v>
                </c:pt>
                <c:pt idx="62">
                  <c:v>0.0782753380297514</c:v>
                </c:pt>
                <c:pt idx="63">
                  <c:v>0.0782753380297514</c:v>
                </c:pt>
                <c:pt idx="64">
                  <c:v>0.0782753380297514</c:v>
                </c:pt>
                <c:pt idx="65">
                  <c:v>0.0782753380297514</c:v>
                </c:pt>
                <c:pt idx="66">
                  <c:v>0.0782753380297514</c:v>
                </c:pt>
                <c:pt idx="67">
                  <c:v>0.0782753380297514</c:v>
                </c:pt>
                <c:pt idx="68">
                  <c:v>0.0782753380297514</c:v>
                </c:pt>
                <c:pt idx="69">
                  <c:v>0.0782753380297514</c:v>
                </c:pt>
                <c:pt idx="70">
                  <c:v>0.0782753380297514</c:v>
                </c:pt>
                <c:pt idx="71">
                  <c:v>0.0782753380297514</c:v>
                </c:pt>
                <c:pt idx="72">
                  <c:v>0.0782753380297514</c:v>
                </c:pt>
                <c:pt idx="73">
                  <c:v>0.0782753380297514</c:v>
                </c:pt>
                <c:pt idx="74">
                  <c:v>0.0782753380297514</c:v>
                </c:pt>
                <c:pt idx="75">
                  <c:v>0.0782753380297514</c:v>
                </c:pt>
                <c:pt idx="76">
                  <c:v>0.0782753380297514</c:v>
                </c:pt>
                <c:pt idx="77">
                  <c:v>0.0782753380297514</c:v>
                </c:pt>
                <c:pt idx="78">
                  <c:v>0.0782753380297514</c:v>
                </c:pt>
                <c:pt idx="79">
                  <c:v>0.0782753380297514</c:v>
                </c:pt>
                <c:pt idx="80">
                  <c:v>0.0782753380297514</c:v>
                </c:pt>
                <c:pt idx="81">
                  <c:v>0.0782753380297514</c:v>
                </c:pt>
                <c:pt idx="82">
                  <c:v>0.0782753380297514</c:v>
                </c:pt>
                <c:pt idx="83">
                  <c:v>0.0782753380297514</c:v>
                </c:pt>
                <c:pt idx="84">
                  <c:v>0.0782753380297514</c:v>
                </c:pt>
                <c:pt idx="85">
                  <c:v>0.0782753380297514</c:v>
                </c:pt>
                <c:pt idx="86">
                  <c:v>0.0782753380297514</c:v>
                </c:pt>
                <c:pt idx="87">
                  <c:v>0.0782753380297514</c:v>
                </c:pt>
                <c:pt idx="88">
                  <c:v>0.0782753380297514</c:v>
                </c:pt>
                <c:pt idx="89">
                  <c:v>0.0782753380297514</c:v>
                </c:pt>
                <c:pt idx="90">
                  <c:v>0.0782753380297514</c:v>
                </c:pt>
                <c:pt idx="91">
                  <c:v>0.13623245038182374</c:v>
                </c:pt>
                <c:pt idx="92">
                  <c:v>0.13623245038182374</c:v>
                </c:pt>
                <c:pt idx="93">
                  <c:v>0.13623245038182374</c:v>
                </c:pt>
                <c:pt idx="94">
                  <c:v>0.13623245038182374</c:v>
                </c:pt>
                <c:pt idx="95">
                  <c:v>0.13623245038182374</c:v>
                </c:pt>
                <c:pt idx="96">
                  <c:v>0.13623245038182374</c:v>
                </c:pt>
                <c:pt idx="97">
                  <c:v>0.13623245038182374</c:v>
                </c:pt>
                <c:pt idx="98">
                  <c:v>0.13623245038182374</c:v>
                </c:pt>
                <c:pt idx="99">
                  <c:v>0.13623245038182374</c:v>
                </c:pt>
                <c:pt idx="100">
                  <c:v>0.13623245038182374</c:v>
                </c:pt>
                <c:pt idx="101">
                  <c:v>0.13623245038182374</c:v>
                </c:pt>
                <c:pt idx="102">
                  <c:v>0.13623245038182374</c:v>
                </c:pt>
                <c:pt idx="103">
                  <c:v>0.13623245038182374</c:v>
                </c:pt>
                <c:pt idx="104">
                  <c:v>0.13623245038182374</c:v>
                </c:pt>
                <c:pt idx="105">
                  <c:v>0.13623245038182374</c:v>
                </c:pt>
                <c:pt idx="106">
                  <c:v>0.13623245038182374</c:v>
                </c:pt>
                <c:pt idx="107">
                  <c:v>0.13623245038182374</c:v>
                </c:pt>
                <c:pt idx="108">
                  <c:v>0.13623245038182374</c:v>
                </c:pt>
                <c:pt idx="109">
                  <c:v>0.13623245038182374</c:v>
                </c:pt>
                <c:pt idx="110">
                  <c:v>0.13623245038182374</c:v>
                </c:pt>
                <c:pt idx="111">
                  <c:v>0.13623245038182374</c:v>
                </c:pt>
                <c:pt idx="112">
                  <c:v>0.13623245038182374</c:v>
                </c:pt>
                <c:pt idx="113">
                  <c:v>0.13623245038182374</c:v>
                </c:pt>
                <c:pt idx="114">
                  <c:v>0.13623245038182374</c:v>
                </c:pt>
                <c:pt idx="115">
                  <c:v>0.13623245038182374</c:v>
                </c:pt>
                <c:pt idx="116">
                  <c:v>0.13623245038182374</c:v>
                </c:pt>
                <c:pt idx="117">
                  <c:v>0.13623245038182374</c:v>
                </c:pt>
                <c:pt idx="118">
                  <c:v>0.13623245038182374</c:v>
                </c:pt>
                <c:pt idx="119">
                  <c:v>0.13623245038182374</c:v>
                </c:pt>
                <c:pt idx="120">
                  <c:v>0.13623245038182374</c:v>
                </c:pt>
                <c:pt idx="121">
                  <c:v>0.0254931070792348</c:v>
                </c:pt>
                <c:pt idx="122">
                  <c:v>0.0254931070792348</c:v>
                </c:pt>
                <c:pt idx="123">
                  <c:v>0.0254931070792348</c:v>
                </c:pt>
                <c:pt idx="124">
                  <c:v>0.0254931070792348</c:v>
                </c:pt>
                <c:pt idx="125">
                  <c:v>0.0254931070792348</c:v>
                </c:pt>
                <c:pt idx="126">
                  <c:v>0.0254931070792348</c:v>
                </c:pt>
                <c:pt idx="127">
                  <c:v>0.0254931070792348</c:v>
                </c:pt>
                <c:pt idx="128">
                  <c:v>0.0254931070792348</c:v>
                </c:pt>
                <c:pt idx="129">
                  <c:v>0.0254931070792348</c:v>
                </c:pt>
                <c:pt idx="130">
                  <c:v>0.0254931070792348</c:v>
                </c:pt>
                <c:pt idx="131">
                  <c:v>0.0254931070792348</c:v>
                </c:pt>
                <c:pt idx="132">
                  <c:v>0.0254931070792348</c:v>
                </c:pt>
                <c:pt idx="133">
                  <c:v>0.0254931070792348</c:v>
                </c:pt>
                <c:pt idx="134">
                  <c:v>0.0254931070792348</c:v>
                </c:pt>
                <c:pt idx="135">
                  <c:v>0.0254931070792348</c:v>
                </c:pt>
                <c:pt idx="136">
                  <c:v>0.0254931070792348</c:v>
                </c:pt>
                <c:pt idx="137">
                  <c:v>0.0254931070792348</c:v>
                </c:pt>
                <c:pt idx="138">
                  <c:v>0.0254931070792348</c:v>
                </c:pt>
                <c:pt idx="139">
                  <c:v>0.0254931070792348</c:v>
                </c:pt>
                <c:pt idx="140">
                  <c:v>0.0254931070792348</c:v>
                </c:pt>
                <c:pt idx="141">
                  <c:v>0.0254931070792348</c:v>
                </c:pt>
                <c:pt idx="142">
                  <c:v>0.0254931070792348</c:v>
                </c:pt>
                <c:pt idx="143">
                  <c:v>0.0254931070792348</c:v>
                </c:pt>
                <c:pt idx="144">
                  <c:v>0.0254931070792348</c:v>
                </c:pt>
                <c:pt idx="145">
                  <c:v>0.0254931070792348</c:v>
                </c:pt>
                <c:pt idx="146">
                  <c:v>0.0254931070792348</c:v>
                </c:pt>
                <c:pt idx="147">
                  <c:v>0.0254931070792348</c:v>
                </c:pt>
                <c:pt idx="148">
                  <c:v>0.0254931070792348</c:v>
                </c:pt>
                <c:pt idx="149">
                  <c:v>0.0254931070792348</c:v>
                </c:pt>
                <c:pt idx="150">
                  <c:v>0.0254931070792348</c:v>
                </c:pt>
                <c:pt idx="151">
                  <c:v>0.0254931070792348</c:v>
                </c:pt>
                <c:pt idx="152">
                  <c:v>0.030415956913506736</c:v>
                </c:pt>
                <c:pt idx="153">
                  <c:v>0.030415956913506736</c:v>
                </c:pt>
                <c:pt idx="154">
                  <c:v>0.030415956913506736</c:v>
                </c:pt>
                <c:pt idx="155">
                  <c:v>0.030415956913506736</c:v>
                </c:pt>
                <c:pt idx="156">
                  <c:v>0.030415956913506736</c:v>
                </c:pt>
                <c:pt idx="157">
                  <c:v>0.030415956913506736</c:v>
                </c:pt>
                <c:pt idx="158">
                  <c:v>0.030415956913506736</c:v>
                </c:pt>
                <c:pt idx="159">
                  <c:v>0.030415956913506736</c:v>
                </c:pt>
                <c:pt idx="160">
                  <c:v>0.030415956913506736</c:v>
                </c:pt>
                <c:pt idx="161">
                  <c:v>0.030415956913506736</c:v>
                </c:pt>
                <c:pt idx="162">
                  <c:v>0.030415956913506736</c:v>
                </c:pt>
                <c:pt idx="163">
                  <c:v>0.030415956913506736</c:v>
                </c:pt>
                <c:pt idx="164">
                  <c:v>0.030415956913506736</c:v>
                </c:pt>
                <c:pt idx="165">
                  <c:v>0.030415956913506736</c:v>
                </c:pt>
                <c:pt idx="166">
                  <c:v>0.030415956913506736</c:v>
                </c:pt>
                <c:pt idx="167">
                  <c:v>0.030415956913506736</c:v>
                </c:pt>
                <c:pt idx="168">
                  <c:v>0.030415956913506736</c:v>
                </c:pt>
                <c:pt idx="169">
                  <c:v>0.030415956913506736</c:v>
                </c:pt>
                <c:pt idx="170">
                  <c:v>0.030415956913506736</c:v>
                </c:pt>
                <c:pt idx="171">
                  <c:v>0.030415956913506736</c:v>
                </c:pt>
                <c:pt idx="172">
                  <c:v>0.030415956913506736</c:v>
                </c:pt>
                <c:pt idx="173">
                  <c:v>0.030415956913506736</c:v>
                </c:pt>
                <c:pt idx="174">
                  <c:v>0.030415956913506736</c:v>
                </c:pt>
                <c:pt idx="175">
                  <c:v>0.030415956913506736</c:v>
                </c:pt>
                <c:pt idx="176">
                  <c:v>0.030415956913506736</c:v>
                </c:pt>
                <c:pt idx="177">
                  <c:v>0.030415956913506736</c:v>
                </c:pt>
                <c:pt idx="178">
                  <c:v>0.030415956913506736</c:v>
                </c:pt>
                <c:pt idx="179">
                  <c:v>0.030415956913506736</c:v>
                </c:pt>
                <c:pt idx="180">
                  <c:v>0.030415956913506736</c:v>
                </c:pt>
                <c:pt idx="181">
                  <c:v>0.030415956913506736</c:v>
                </c:pt>
                <c:pt idx="182">
                  <c:v>0.01814924501196291</c:v>
                </c:pt>
                <c:pt idx="183">
                  <c:v>0.01814924501196291</c:v>
                </c:pt>
                <c:pt idx="184">
                  <c:v>0.01814924501196291</c:v>
                </c:pt>
                <c:pt idx="185">
                  <c:v>0.01814924501196291</c:v>
                </c:pt>
                <c:pt idx="186">
                  <c:v>0.01814924501196291</c:v>
                </c:pt>
                <c:pt idx="187">
                  <c:v>0.01814924501196291</c:v>
                </c:pt>
                <c:pt idx="188">
                  <c:v>0.01814924501196291</c:v>
                </c:pt>
                <c:pt idx="189">
                  <c:v>0.01814924501196291</c:v>
                </c:pt>
                <c:pt idx="190">
                  <c:v>0.01814924501196291</c:v>
                </c:pt>
                <c:pt idx="191">
                  <c:v>0.01814924501196291</c:v>
                </c:pt>
                <c:pt idx="192">
                  <c:v>0.01814924501196291</c:v>
                </c:pt>
                <c:pt idx="193">
                  <c:v>0.01814924501196291</c:v>
                </c:pt>
                <c:pt idx="194">
                  <c:v>0.01814924501196291</c:v>
                </c:pt>
                <c:pt idx="195">
                  <c:v>0.01814924501196291</c:v>
                </c:pt>
                <c:pt idx="196">
                  <c:v>0.01814924501196291</c:v>
                </c:pt>
                <c:pt idx="197">
                  <c:v>0.01814924501196291</c:v>
                </c:pt>
                <c:pt idx="198">
                  <c:v>0.01814924501196291</c:v>
                </c:pt>
                <c:pt idx="199">
                  <c:v>0.01814924501196291</c:v>
                </c:pt>
                <c:pt idx="200">
                  <c:v>0.01814924501196291</c:v>
                </c:pt>
                <c:pt idx="201">
                  <c:v>0.01814924501196291</c:v>
                </c:pt>
                <c:pt idx="202">
                  <c:v>0.01814924501196291</c:v>
                </c:pt>
                <c:pt idx="203">
                  <c:v>0.01814924501196291</c:v>
                </c:pt>
                <c:pt idx="204">
                  <c:v>0.01814924501196291</c:v>
                </c:pt>
                <c:pt idx="205">
                  <c:v>0.01814924501196291</c:v>
                </c:pt>
                <c:pt idx="206">
                  <c:v>0.01814924501196291</c:v>
                </c:pt>
                <c:pt idx="207">
                  <c:v>0.01814924501196291</c:v>
                </c:pt>
                <c:pt idx="208">
                  <c:v>0.01814924501196291</c:v>
                </c:pt>
                <c:pt idx="209">
                  <c:v>0.01814924501196291</c:v>
                </c:pt>
                <c:pt idx="210">
                  <c:v>0.01814924501196291</c:v>
                </c:pt>
                <c:pt idx="211">
                  <c:v>0.01814924501196291</c:v>
                </c:pt>
                <c:pt idx="212">
                  <c:v>0.01814924501196291</c:v>
                </c:pt>
                <c:pt idx="213">
                  <c:v>0.06421593871455888</c:v>
                </c:pt>
                <c:pt idx="214">
                  <c:v>0.06421593871455888</c:v>
                </c:pt>
                <c:pt idx="215">
                  <c:v>0.06421593871455888</c:v>
                </c:pt>
                <c:pt idx="216">
                  <c:v>0.06421593871455888</c:v>
                </c:pt>
                <c:pt idx="217">
                  <c:v>0.06421593871455888</c:v>
                </c:pt>
                <c:pt idx="218">
                  <c:v>0.06421593871455888</c:v>
                </c:pt>
                <c:pt idx="219">
                  <c:v>0.06421593871455888</c:v>
                </c:pt>
                <c:pt idx="220">
                  <c:v>0.06421593871455888</c:v>
                </c:pt>
                <c:pt idx="221">
                  <c:v>0.06421593871455888</c:v>
                </c:pt>
                <c:pt idx="222">
                  <c:v>0.06421593871455888</c:v>
                </c:pt>
                <c:pt idx="223">
                  <c:v>0.06421593871455888</c:v>
                </c:pt>
                <c:pt idx="224">
                  <c:v>0.06421593871455888</c:v>
                </c:pt>
                <c:pt idx="225">
                  <c:v>0.06421593871455888</c:v>
                </c:pt>
                <c:pt idx="226">
                  <c:v>0.06421593871455888</c:v>
                </c:pt>
                <c:pt idx="227">
                  <c:v>0.06421593871455888</c:v>
                </c:pt>
                <c:pt idx="228">
                  <c:v>0.06421593871455888</c:v>
                </c:pt>
                <c:pt idx="229">
                  <c:v>0.06421593871455888</c:v>
                </c:pt>
                <c:pt idx="230">
                  <c:v>0.06421593871455888</c:v>
                </c:pt>
                <c:pt idx="231">
                  <c:v>0.06421593871455888</c:v>
                </c:pt>
                <c:pt idx="232">
                  <c:v>0.06421593871455888</c:v>
                </c:pt>
                <c:pt idx="233">
                  <c:v>0.06421593871455888</c:v>
                </c:pt>
                <c:pt idx="234">
                  <c:v>0.06421593871455888</c:v>
                </c:pt>
                <c:pt idx="235">
                  <c:v>0.06421593871455888</c:v>
                </c:pt>
                <c:pt idx="236">
                  <c:v>0.06421593871455888</c:v>
                </c:pt>
                <c:pt idx="237">
                  <c:v>0.06421593871455888</c:v>
                </c:pt>
                <c:pt idx="238">
                  <c:v>0.06421593871455888</c:v>
                </c:pt>
                <c:pt idx="239">
                  <c:v>0.06421593871455888</c:v>
                </c:pt>
                <c:pt idx="240">
                  <c:v>0.06421593871455888</c:v>
                </c:pt>
                <c:pt idx="241">
                  <c:v>0.06421593871455888</c:v>
                </c:pt>
                <c:pt idx="242">
                  <c:v>0.06421593871455888</c:v>
                </c:pt>
                <c:pt idx="243">
                  <c:v>0.06421593871455888</c:v>
                </c:pt>
                <c:pt idx="244">
                  <c:v>0.05788102443062115</c:v>
                </c:pt>
                <c:pt idx="245">
                  <c:v>0.05788102443062115</c:v>
                </c:pt>
                <c:pt idx="246">
                  <c:v>0.05788102443062115</c:v>
                </c:pt>
                <c:pt idx="247">
                  <c:v>0.05788102443062115</c:v>
                </c:pt>
                <c:pt idx="248">
                  <c:v>0.05788102443062115</c:v>
                </c:pt>
                <c:pt idx="249">
                  <c:v>0.05788102443062115</c:v>
                </c:pt>
                <c:pt idx="250">
                  <c:v>0.05788102443062115</c:v>
                </c:pt>
                <c:pt idx="251">
                  <c:v>0.05788102443062115</c:v>
                </c:pt>
                <c:pt idx="252">
                  <c:v>0.05788102443062115</c:v>
                </c:pt>
                <c:pt idx="253">
                  <c:v>0.05788102443062115</c:v>
                </c:pt>
                <c:pt idx="254">
                  <c:v>0.05788102443062115</c:v>
                </c:pt>
                <c:pt idx="255">
                  <c:v>0.05788102443062115</c:v>
                </c:pt>
                <c:pt idx="256">
                  <c:v>0.05788102443062115</c:v>
                </c:pt>
                <c:pt idx="257">
                  <c:v>0.05788102443062115</c:v>
                </c:pt>
                <c:pt idx="258">
                  <c:v>0.05788102443062115</c:v>
                </c:pt>
                <c:pt idx="259">
                  <c:v>0.05788102443062115</c:v>
                </c:pt>
                <c:pt idx="260">
                  <c:v>0.05788102443062115</c:v>
                </c:pt>
                <c:pt idx="261">
                  <c:v>0.05788102443062115</c:v>
                </c:pt>
                <c:pt idx="262">
                  <c:v>0.05788102443062115</c:v>
                </c:pt>
                <c:pt idx="263">
                  <c:v>0.05788102443062115</c:v>
                </c:pt>
                <c:pt idx="264">
                  <c:v>0.05788102443062115</c:v>
                </c:pt>
                <c:pt idx="265">
                  <c:v>0.05788102443062115</c:v>
                </c:pt>
                <c:pt idx="266">
                  <c:v>0.05788102443062115</c:v>
                </c:pt>
                <c:pt idx="267">
                  <c:v>0.05788102443062115</c:v>
                </c:pt>
                <c:pt idx="268">
                  <c:v>0.05788102443062115</c:v>
                </c:pt>
                <c:pt idx="269">
                  <c:v>0.05788102443062115</c:v>
                </c:pt>
                <c:pt idx="270">
                  <c:v>0.05788102443062115</c:v>
                </c:pt>
                <c:pt idx="271">
                  <c:v>0.05788102443062115</c:v>
                </c:pt>
                <c:pt idx="272">
                  <c:v>0.05788102443062115</c:v>
                </c:pt>
                <c:pt idx="273">
                  <c:v>0.05788102443062115</c:v>
                </c:pt>
                <c:pt idx="274">
                  <c:v>0.04781702541316757</c:v>
                </c:pt>
                <c:pt idx="275">
                  <c:v>0.04781702541316757</c:v>
                </c:pt>
                <c:pt idx="276">
                  <c:v>0.04781702541316757</c:v>
                </c:pt>
                <c:pt idx="277">
                  <c:v>0.04781702541316757</c:v>
                </c:pt>
                <c:pt idx="278">
                  <c:v>0.04781702541316757</c:v>
                </c:pt>
                <c:pt idx="279">
                  <c:v>0.04781702541316757</c:v>
                </c:pt>
                <c:pt idx="280">
                  <c:v>0.04781702541316757</c:v>
                </c:pt>
                <c:pt idx="281">
                  <c:v>0.04781702541316757</c:v>
                </c:pt>
                <c:pt idx="282">
                  <c:v>0.04781702541316757</c:v>
                </c:pt>
                <c:pt idx="283">
                  <c:v>0.04781702541316757</c:v>
                </c:pt>
                <c:pt idx="284">
                  <c:v>0.04781702541316757</c:v>
                </c:pt>
                <c:pt idx="285">
                  <c:v>0.04781702541316757</c:v>
                </c:pt>
                <c:pt idx="286">
                  <c:v>0.04781702541316757</c:v>
                </c:pt>
                <c:pt idx="287">
                  <c:v>0.04781702541316757</c:v>
                </c:pt>
                <c:pt idx="288">
                  <c:v>0.04781702541316757</c:v>
                </c:pt>
                <c:pt idx="289">
                  <c:v>0.04781702541316757</c:v>
                </c:pt>
                <c:pt idx="290">
                  <c:v>0.04781702541316757</c:v>
                </c:pt>
                <c:pt idx="291">
                  <c:v>0.04781702541316757</c:v>
                </c:pt>
                <c:pt idx="292">
                  <c:v>0.04781702541316757</c:v>
                </c:pt>
                <c:pt idx="293">
                  <c:v>0.04781702541316757</c:v>
                </c:pt>
                <c:pt idx="294">
                  <c:v>0.04781702541316757</c:v>
                </c:pt>
                <c:pt idx="295">
                  <c:v>0.04781702541316757</c:v>
                </c:pt>
                <c:pt idx="296">
                  <c:v>0.04781702541316757</c:v>
                </c:pt>
                <c:pt idx="297">
                  <c:v>0.04781702541316757</c:v>
                </c:pt>
                <c:pt idx="298">
                  <c:v>0.04781702541316757</c:v>
                </c:pt>
                <c:pt idx="299">
                  <c:v>0.04781702541316757</c:v>
                </c:pt>
                <c:pt idx="300">
                  <c:v>0.04781702541316757</c:v>
                </c:pt>
                <c:pt idx="301">
                  <c:v>0.04781702541316757</c:v>
                </c:pt>
                <c:pt idx="302">
                  <c:v>0.04781702541316757</c:v>
                </c:pt>
                <c:pt idx="303">
                  <c:v>0.04781702541316757</c:v>
                </c:pt>
                <c:pt idx="304">
                  <c:v>0.04781702541316757</c:v>
                </c:pt>
                <c:pt idx="305">
                  <c:v>0.06294618084638115</c:v>
                </c:pt>
                <c:pt idx="306">
                  <c:v>0.06294618084638115</c:v>
                </c:pt>
                <c:pt idx="307">
                  <c:v>0.06294618084638115</c:v>
                </c:pt>
                <c:pt idx="308">
                  <c:v>0.06294618084638115</c:v>
                </c:pt>
                <c:pt idx="309">
                  <c:v>0.06294618084638115</c:v>
                </c:pt>
                <c:pt idx="310">
                  <c:v>0.06294618084638115</c:v>
                </c:pt>
                <c:pt idx="311">
                  <c:v>0.06294618084638115</c:v>
                </c:pt>
                <c:pt idx="312">
                  <c:v>0.06294618084638115</c:v>
                </c:pt>
                <c:pt idx="313">
                  <c:v>0.06294618084638115</c:v>
                </c:pt>
                <c:pt idx="314">
                  <c:v>0.06294618084638115</c:v>
                </c:pt>
                <c:pt idx="315">
                  <c:v>0.06294618084638115</c:v>
                </c:pt>
                <c:pt idx="316">
                  <c:v>0.06294618084638115</c:v>
                </c:pt>
                <c:pt idx="317">
                  <c:v>0.06294618084638115</c:v>
                </c:pt>
                <c:pt idx="318">
                  <c:v>0.06294618084638115</c:v>
                </c:pt>
                <c:pt idx="319">
                  <c:v>0.06294618084638115</c:v>
                </c:pt>
                <c:pt idx="320">
                  <c:v>0.06294618084638115</c:v>
                </c:pt>
                <c:pt idx="321">
                  <c:v>0.06294618084638115</c:v>
                </c:pt>
                <c:pt idx="322">
                  <c:v>0.06294618084638115</c:v>
                </c:pt>
                <c:pt idx="323">
                  <c:v>0.06294618084638115</c:v>
                </c:pt>
                <c:pt idx="324">
                  <c:v>0.06294618084638115</c:v>
                </c:pt>
                <c:pt idx="325">
                  <c:v>0.06294618084638115</c:v>
                </c:pt>
                <c:pt idx="326">
                  <c:v>0.06294618084638115</c:v>
                </c:pt>
                <c:pt idx="327">
                  <c:v>0.06294618084638115</c:v>
                </c:pt>
                <c:pt idx="328">
                  <c:v>0.06294618084638115</c:v>
                </c:pt>
                <c:pt idx="329">
                  <c:v>0.06294618084638115</c:v>
                </c:pt>
                <c:pt idx="330">
                  <c:v>0.06294618084638115</c:v>
                </c:pt>
                <c:pt idx="331">
                  <c:v>0.06294618084638115</c:v>
                </c:pt>
                <c:pt idx="332">
                  <c:v>0.06294618084638115</c:v>
                </c:pt>
                <c:pt idx="333">
                  <c:v>0.06294618084638115</c:v>
                </c:pt>
                <c:pt idx="334">
                  <c:v>0.06294618084638115</c:v>
                </c:pt>
                <c:pt idx="335">
                  <c:v>0.08990490026994502</c:v>
                </c:pt>
                <c:pt idx="336">
                  <c:v>0.08990490026994502</c:v>
                </c:pt>
                <c:pt idx="337">
                  <c:v>0.08990490026994502</c:v>
                </c:pt>
                <c:pt idx="338">
                  <c:v>0.08990490026994502</c:v>
                </c:pt>
                <c:pt idx="339">
                  <c:v>0.08990490026994502</c:v>
                </c:pt>
                <c:pt idx="340">
                  <c:v>0.08990490026994502</c:v>
                </c:pt>
                <c:pt idx="341">
                  <c:v>0.08990490026994502</c:v>
                </c:pt>
                <c:pt idx="342">
                  <c:v>0.08990490026994502</c:v>
                </c:pt>
                <c:pt idx="343">
                  <c:v>0.08990490026994502</c:v>
                </c:pt>
                <c:pt idx="344">
                  <c:v>0.08990490026994502</c:v>
                </c:pt>
                <c:pt idx="345">
                  <c:v>0.08990490026994502</c:v>
                </c:pt>
                <c:pt idx="346">
                  <c:v>0.08990490026994502</c:v>
                </c:pt>
                <c:pt idx="347">
                  <c:v>0.08990490026994502</c:v>
                </c:pt>
                <c:pt idx="348">
                  <c:v>0.08990490026994502</c:v>
                </c:pt>
                <c:pt idx="349">
                  <c:v>0.08990490026994502</c:v>
                </c:pt>
                <c:pt idx="350">
                  <c:v>0.08990490026994502</c:v>
                </c:pt>
                <c:pt idx="351">
                  <c:v>0.08990490026994502</c:v>
                </c:pt>
                <c:pt idx="352">
                  <c:v>0.08990490026994502</c:v>
                </c:pt>
                <c:pt idx="353">
                  <c:v>0.08990490026994502</c:v>
                </c:pt>
                <c:pt idx="354">
                  <c:v>0.08990490026994502</c:v>
                </c:pt>
                <c:pt idx="355">
                  <c:v>0.08990490026994502</c:v>
                </c:pt>
                <c:pt idx="356">
                  <c:v>0.08990490026994502</c:v>
                </c:pt>
                <c:pt idx="357">
                  <c:v>0.08990490026994502</c:v>
                </c:pt>
                <c:pt idx="358">
                  <c:v>0.08990490026994502</c:v>
                </c:pt>
                <c:pt idx="359">
                  <c:v>0.08990490026994502</c:v>
                </c:pt>
                <c:pt idx="360">
                  <c:v>0.08990490026994502</c:v>
                </c:pt>
                <c:pt idx="361">
                  <c:v>0.08990490026994502</c:v>
                </c:pt>
                <c:pt idx="362">
                  <c:v>0.08990490026994502</c:v>
                </c:pt>
                <c:pt idx="363">
                  <c:v>0.08990490026994502</c:v>
                </c:pt>
                <c:pt idx="364">
                  <c:v>0.08990490026994502</c:v>
                </c:pt>
                <c:pt idx="365">
                  <c:v>0.08990490026994502</c:v>
                </c:pt>
                <c:pt idx="366">
                  <c:v>0.04032670515423953</c:v>
                </c:pt>
                <c:pt idx="367">
                  <c:v>0.04032670515423953</c:v>
                </c:pt>
                <c:pt idx="368">
                  <c:v>0.04032670515423953</c:v>
                </c:pt>
                <c:pt idx="369">
                  <c:v>0.04032670515423953</c:v>
                </c:pt>
                <c:pt idx="370">
                  <c:v>0.04032670515423953</c:v>
                </c:pt>
                <c:pt idx="371">
                  <c:v>0.04032670515423953</c:v>
                </c:pt>
                <c:pt idx="372">
                  <c:v>0.04032670515423953</c:v>
                </c:pt>
                <c:pt idx="373">
                  <c:v>0.04032670515423953</c:v>
                </c:pt>
                <c:pt idx="374">
                  <c:v>0.04032670515423953</c:v>
                </c:pt>
                <c:pt idx="375">
                  <c:v>0.04032670515423953</c:v>
                </c:pt>
                <c:pt idx="376">
                  <c:v>0.04032670515423953</c:v>
                </c:pt>
                <c:pt idx="377">
                  <c:v>0.04032670515423953</c:v>
                </c:pt>
                <c:pt idx="378">
                  <c:v>0.04032670515423953</c:v>
                </c:pt>
                <c:pt idx="379">
                  <c:v>0.04032670515423953</c:v>
                </c:pt>
                <c:pt idx="380">
                  <c:v>0.04032670515423953</c:v>
                </c:pt>
                <c:pt idx="381">
                  <c:v>0.04032670515423953</c:v>
                </c:pt>
                <c:pt idx="382">
                  <c:v>0.04032670515423953</c:v>
                </c:pt>
                <c:pt idx="383">
                  <c:v>0.04032670515423953</c:v>
                </c:pt>
                <c:pt idx="384">
                  <c:v>0.04032670515423953</c:v>
                </c:pt>
                <c:pt idx="385">
                  <c:v>0.04032670515423953</c:v>
                </c:pt>
                <c:pt idx="386">
                  <c:v>0.04032670515423953</c:v>
                </c:pt>
                <c:pt idx="387">
                  <c:v>0.04032670515423953</c:v>
                </c:pt>
                <c:pt idx="388">
                  <c:v>0.04032670515423953</c:v>
                </c:pt>
                <c:pt idx="389">
                  <c:v>0.04032670515423953</c:v>
                </c:pt>
                <c:pt idx="390">
                  <c:v>0.04032670515423953</c:v>
                </c:pt>
                <c:pt idx="391">
                  <c:v>0.04032670515423953</c:v>
                </c:pt>
                <c:pt idx="392">
                  <c:v>0.04032670515423953</c:v>
                </c:pt>
                <c:pt idx="393">
                  <c:v>0.04032670515423953</c:v>
                </c:pt>
                <c:pt idx="394">
                  <c:v>0.04032670515423953</c:v>
                </c:pt>
                <c:pt idx="395">
                  <c:v>0.04032670515423953</c:v>
                </c:pt>
                <c:pt idx="396">
                  <c:v>0.04032670515423953</c:v>
                </c:pt>
                <c:pt idx="397">
                  <c:v>0.08990490026994502</c:v>
                </c:pt>
                <c:pt idx="398">
                  <c:v>0.08990490026994502</c:v>
                </c:pt>
                <c:pt idx="399">
                  <c:v>0.08990490026994502</c:v>
                </c:pt>
                <c:pt idx="400">
                  <c:v>0.08990490026994502</c:v>
                </c:pt>
                <c:pt idx="401">
                  <c:v>0.08990490026994502</c:v>
                </c:pt>
                <c:pt idx="402">
                  <c:v>0.08990490026994502</c:v>
                </c:pt>
                <c:pt idx="403">
                  <c:v>0.08990490026994502</c:v>
                </c:pt>
                <c:pt idx="404">
                  <c:v>0.08990490026994502</c:v>
                </c:pt>
                <c:pt idx="405">
                  <c:v>0.08990490026994502</c:v>
                </c:pt>
                <c:pt idx="406">
                  <c:v>0.08990490026994502</c:v>
                </c:pt>
                <c:pt idx="407">
                  <c:v>0.08990490026994502</c:v>
                </c:pt>
                <c:pt idx="408">
                  <c:v>0.08990490026994502</c:v>
                </c:pt>
                <c:pt idx="409">
                  <c:v>0.08990490026994502</c:v>
                </c:pt>
                <c:pt idx="410">
                  <c:v>0.08990490026994502</c:v>
                </c:pt>
                <c:pt idx="411">
                  <c:v>0.08990490026994502</c:v>
                </c:pt>
                <c:pt idx="412">
                  <c:v>0.08990490026994502</c:v>
                </c:pt>
                <c:pt idx="413">
                  <c:v>0.08990490026994502</c:v>
                </c:pt>
                <c:pt idx="414">
                  <c:v>0.08990490026994502</c:v>
                </c:pt>
                <c:pt idx="415">
                  <c:v>0.08990490026994502</c:v>
                </c:pt>
                <c:pt idx="416">
                  <c:v>0.08990490026994502</c:v>
                </c:pt>
                <c:pt idx="417">
                  <c:v>0.08990490026994502</c:v>
                </c:pt>
                <c:pt idx="418">
                  <c:v>0.08990490026994502</c:v>
                </c:pt>
                <c:pt idx="419">
                  <c:v>0.08990490026994502</c:v>
                </c:pt>
                <c:pt idx="420">
                  <c:v>0.08990490026994502</c:v>
                </c:pt>
                <c:pt idx="421">
                  <c:v>0.08990490026994502</c:v>
                </c:pt>
                <c:pt idx="422">
                  <c:v>0.08990490026994502</c:v>
                </c:pt>
                <c:pt idx="423">
                  <c:v>0.08990490026994502</c:v>
                </c:pt>
                <c:pt idx="424">
                  <c:v>0.08990490026994502</c:v>
                </c:pt>
                <c:pt idx="425">
                  <c:v>0.14843348840566906</c:v>
                </c:pt>
                <c:pt idx="426">
                  <c:v>0.14843348840566906</c:v>
                </c:pt>
                <c:pt idx="427">
                  <c:v>0.14843348840566906</c:v>
                </c:pt>
                <c:pt idx="428">
                  <c:v>0.14843348840566906</c:v>
                </c:pt>
                <c:pt idx="429">
                  <c:v>0.14843348840566906</c:v>
                </c:pt>
                <c:pt idx="430">
                  <c:v>0.14843348840566906</c:v>
                </c:pt>
                <c:pt idx="431">
                  <c:v>0.14843348840566906</c:v>
                </c:pt>
                <c:pt idx="432">
                  <c:v>0.14843348840566906</c:v>
                </c:pt>
                <c:pt idx="433">
                  <c:v>0.14843348840566906</c:v>
                </c:pt>
                <c:pt idx="434">
                  <c:v>0.14843348840566906</c:v>
                </c:pt>
                <c:pt idx="435">
                  <c:v>0.14843348840566906</c:v>
                </c:pt>
                <c:pt idx="436">
                  <c:v>0.14843348840566906</c:v>
                </c:pt>
                <c:pt idx="437">
                  <c:v>0.14843348840566906</c:v>
                </c:pt>
                <c:pt idx="438">
                  <c:v>0.14843348840566906</c:v>
                </c:pt>
                <c:pt idx="439">
                  <c:v>0.14843348840566906</c:v>
                </c:pt>
                <c:pt idx="440">
                  <c:v>0.14843348840566906</c:v>
                </c:pt>
                <c:pt idx="441">
                  <c:v>0.14843348840566906</c:v>
                </c:pt>
                <c:pt idx="442">
                  <c:v>0.14843348840566906</c:v>
                </c:pt>
                <c:pt idx="443">
                  <c:v>0.14843348840566906</c:v>
                </c:pt>
                <c:pt idx="444">
                  <c:v>0.14843348840566906</c:v>
                </c:pt>
                <c:pt idx="445">
                  <c:v>0.14843348840566906</c:v>
                </c:pt>
                <c:pt idx="446">
                  <c:v>0.14843348840566906</c:v>
                </c:pt>
                <c:pt idx="447">
                  <c:v>0.14843348840566906</c:v>
                </c:pt>
                <c:pt idx="448">
                  <c:v>0.14843348840566906</c:v>
                </c:pt>
                <c:pt idx="449">
                  <c:v>0.14843348840566906</c:v>
                </c:pt>
                <c:pt idx="450">
                  <c:v>0.14843348840566906</c:v>
                </c:pt>
                <c:pt idx="451">
                  <c:v>0.14843348840566906</c:v>
                </c:pt>
                <c:pt idx="452">
                  <c:v>0.14843348840566906</c:v>
                </c:pt>
                <c:pt idx="453">
                  <c:v>0.14843348840566906</c:v>
                </c:pt>
                <c:pt idx="454">
                  <c:v>0.14843348840566906</c:v>
                </c:pt>
                <c:pt idx="455">
                  <c:v>0.14843348840566906</c:v>
                </c:pt>
                <c:pt idx="456">
                  <c:v>0.08342991611754491</c:v>
                </c:pt>
                <c:pt idx="457">
                  <c:v>0.08342991611754491</c:v>
                </c:pt>
                <c:pt idx="458">
                  <c:v>0.08342991611754491</c:v>
                </c:pt>
                <c:pt idx="459">
                  <c:v>0.08342991611754491</c:v>
                </c:pt>
                <c:pt idx="460">
                  <c:v>0.08342991611754491</c:v>
                </c:pt>
                <c:pt idx="461">
                  <c:v>0.08342991611754491</c:v>
                </c:pt>
                <c:pt idx="462">
                  <c:v>0.08342991611754491</c:v>
                </c:pt>
                <c:pt idx="463">
                  <c:v>0.08342991611754491</c:v>
                </c:pt>
                <c:pt idx="464">
                  <c:v>0.08342991611754491</c:v>
                </c:pt>
                <c:pt idx="465">
                  <c:v>0.08342991611754491</c:v>
                </c:pt>
                <c:pt idx="466">
                  <c:v>0.08342991611754491</c:v>
                </c:pt>
                <c:pt idx="467">
                  <c:v>0.08342991611754491</c:v>
                </c:pt>
                <c:pt idx="468">
                  <c:v>0.08342991611754491</c:v>
                </c:pt>
                <c:pt idx="469">
                  <c:v>0.08342991611754491</c:v>
                </c:pt>
                <c:pt idx="470">
                  <c:v>0.08342991611754491</c:v>
                </c:pt>
                <c:pt idx="471">
                  <c:v>0.08342991611754491</c:v>
                </c:pt>
                <c:pt idx="472">
                  <c:v>0.08342991611754491</c:v>
                </c:pt>
                <c:pt idx="473">
                  <c:v>0.08342991611754491</c:v>
                </c:pt>
                <c:pt idx="474">
                  <c:v>0.08342991611754491</c:v>
                </c:pt>
                <c:pt idx="475">
                  <c:v>0.08342991611754491</c:v>
                </c:pt>
                <c:pt idx="476">
                  <c:v>0.08342991611754491</c:v>
                </c:pt>
                <c:pt idx="477">
                  <c:v>0.08342991611754491</c:v>
                </c:pt>
                <c:pt idx="478">
                  <c:v>0.08342991611754491</c:v>
                </c:pt>
                <c:pt idx="479">
                  <c:v>0.08342991611754491</c:v>
                </c:pt>
                <c:pt idx="480">
                  <c:v>0.08342991611754491</c:v>
                </c:pt>
                <c:pt idx="481">
                  <c:v>0.08342991611754491</c:v>
                </c:pt>
                <c:pt idx="482">
                  <c:v>0.08342991611754491</c:v>
                </c:pt>
                <c:pt idx="483">
                  <c:v>0.08342991611754491</c:v>
                </c:pt>
                <c:pt idx="484">
                  <c:v>0.08342991611754491</c:v>
                </c:pt>
                <c:pt idx="485">
                  <c:v>0.08342991611754491</c:v>
                </c:pt>
                <c:pt idx="486">
                  <c:v>0.07570648792618684</c:v>
                </c:pt>
                <c:pt idx="487">
                  <c:v>0.07570648792618684</c:v>
                </c:pt>
                <c:pt idx="488">
                  <c:v>0.07570648792618684</c:v>
                </c:pt>
                <c:pt idx="489">
                  <c:v>0.07570648792618684</c:v>
                </c:pt>
                <c:pt idx="490">
                  <c:v>0.07570648792618684</c:v>
                </c:pt>
                <c:pt idx="491">
                  <c:v>0.07570648792618684</c:v>
                </c:pt>
                <c:pt idx="492">
                  <c:v>0.07570648792618684</c:v>
                </c:pt>
                <c:pt idx="493">
                  <c:v>0.07570648792618684</c:v>
                </c:pt>
                <c:pt idx="494">
                  <c:v>0.07570648792618684</c:v>
                </c:pt>
                <c:pt idx="495">
                  <c:v>0.07570648792618684</c:v>
                </c:pt>
                <c:pt idx="496">
                  <c:v>0.07570648792618684</c:v>
                </c:pt>
                <c:pt idx="497">
                  <c:v>0.07570648792618684</c:v>
                </c:pt>
                <c:pt idx="498">
                  <c:v>0.07570648792618684</c:v>
                </c:pt>
                <c:pt idx="499">
                  <c:v>0.07570648792618684</c:v>
                </c:pt>
                <c:pt idx="500">
                  <c:v>0.07570648792618684</c:v>
                </c:pt>
                <c:pt idx="501">
                  <c:v>0.07570648792618684</c:v>
                </c:pt>
                <c:pt idx="502">
                  <c:v>0.07570648792618684</c:v>
                </c:pt>
                <c:pt idx="503">
                  <c:v>0.07570648792618684</c:v>
                </c:pt>
                <c:pt idx="504">
                  <c:v>0.07570648792618684</c:v>
                </c:pt>
                <c:pt idx="505">
                  <c:v>0.07570648792618684</c:v>
                </c:pt>
                <c:pt idx="506">
                  <c:v>0.07570648792618684</c:v>
                </c:pt>
                <c:pt idx="507">
                  <c:v>0.07570648792618684</c:v>
                </c:pt>
                <c:pt idx="508">
                  <c:v>0.07570648792618684</c:v>
                </c:pt>
                <c:pt idx="509">
                  <c:v>0.07570648792618684</c:v>
                </c:pt>
                <c:pt idx="510">
                  <c:v>0.07570648792618684</c:v>
                </c:pt>
                <c:pt idx="511">
                  <c:v>0.07570648792618684</c:v>
                </c:pt>
                <c:pt idx="512">
                  <c:v>0.07570648792618684</c:v>
                </c:pt>
                <c:pt idx="513">
                  <c:v>0.07570648792618684</c:v>
                </c:pt>
                <c:pt idx="514">
                  <c:v>0.07570648792618684</c:v>
                </c:pt>
                <c:pt idx="515">
                  <c:v>0.07570648792618684</c:v>
                </c:pt>
                <c:pt idx="516">
                  <c:v>0.07570648792618684</c:v>
                </c:pt>
                <c:pt idx="517">
                  <c:v>0.09250481134273913</c:v>
                </c:pt>
                <c:pt idx="518">
                  <c:v>0.09250481134273913</c:v>
                </c:pt>
                <c:pt idx="519">
                  <c:v>0.09250481134273913</c:v>
                </c:pt>
                <c:pt idx="520">
                  <c:v>0.09250481134273913</c:v>
                </c:pt>
                <c:pt idx="521">
                  <c:v>0.09250481134273913</c:v>
                </c:pt>
                <c:pt idx="522">
                  <c:v>0.09250481134273913</c:v>
                </c:pt>
                <c:pt idx="523">
                  <c:v>0.09250481134273913</c:v>
                </c:pt>
                <c:pt idx="524">
                  <c:v>0.09250481134273913</c:v>
                </c:pt>
                <c:pt idx="525">
                  <c:v>0.09250481134273913</c:v>
                </c:pt>
                <c:pt idx="526">
                  <c:v>0.09250481134273913</c:v>
                </c:pt>
                <c:pt idx="527">
                  <c:v>0.09250481134273913</c:v>
                </c:pt>
                <c:pt idx="528">
                  <c:v>0.09250481134273913</c:v>
                </c:pt>
                <c:pt idx="529">
                  <c:v>0.09250481134273913</c:v>
                </c:pt>
                <c:pt idx="530">
                  <c:v>0.09250481134273913</c:v>
                </c:pt>
                <c:pt idx="531">
                  <c:v>0.09250481134273913</c:v>
                </c:pt>
                <c:pt idx="532">
                  <c:v>0.09250481134273913</c:v>
                </c:pt>
                <c:pt idx="533">
                  <c:v>0.09250481134273913</c:v>
                </c:pt>
                <c:pt idx="534">
                  <c:v>0.09250481134273913</c:v>
                </c:pt>
                <c:pt idx="535">
                  <c:v>0.09250481134273913</c:v>
                </c:pt>
                <c:pt idx="536">
                  <c:v>0.09250481134273913</c:v>
                </c:pt>
                <c:pt idx="537">
                  <c:v>0.09250481134273913</c:v>
                </c:pt>
                <c:pt idx="538">
                  <c:v>0.09250481134273913</c:v>
                </c:pt>
                <c:pt idx="539">
                  <c:v>0.09250481134273913</c:v>
                </c:pt>
                <c:pt idx="540">
                  <c:v>0.09250481134273913</c:v>
                </c:pt>
                <c:pt idx="541">
                  <c:v>0.09250481134273913</c:v>
                </c:pt>
                <c:pt idx="542">
                  <c:v>0.09250481134273913</c:v>
                </c:pt>
                <c:pt idx="543">
                  <c:v>0.09250481134273913</c:v>
                </c:pt>
                <c:pt idx="544">
                  <c:v>0.09250481134273913</c:v>
                </c:pt>
                <c:pt idx="545">
                  <c:v>0.09250481134273913</c:v>
                </c:pt>
                <c:pt idx="546">
                  <c:v>0.09250481134273913</c:v>
                </c:pt>
                <c:pt idx="547">
                  <c:v>0.07570648792618684</c:v>
                </c:pt>
                <c:pt idx="548">
                  <c:v>0.07570648792618684</c:v>
                </c:pt>
                <c:pt idx="549">
                  <c:v>0.07570648792618684</c:v>
                </c:pt>
                <c:pt idx="550">
                  <c:v>0.07570648792618684</c:v>
                </c:pt>
                <c:pt idx="551">
                  <c:v>0.07570648792618684</c:v>
                </c:pt>
                <c:pt idx="552">
                  <c:v>0.07570648792618684</c:v>
                </c:pt>
                <c:pt idx="553">
                  <c:v>0.07570648792618684</c:v>
                </c:pt>
                <c:pt idx="554">
                  <c:v>0.07570648792618684</c:v>
                </c:pt>
                <c:pt idx="555">
                  <c:v>0.07570648792618684</c:v>
                </c:pt>
                <c:pt idx="556">
                  <c:v>0.07570648792618684</c:v>
                </c:pt>
                <c:pt idx="557">
                  <c:v>0.07570648792618684</c:v>
                </c:pt>
                <c:pt idx="558">
                  <c:v>0.07570648792618684</c:v>
                </c:pt>
                <c:pt idx="559">
                  <c:v>0.07570648792618684</c:v>
                </c:pt>
                <c:pt idx="560">
                  <c:v>0.07570648792618684</c:v>
                </c:pt>
                <c:pt idx="561">
                  <c:v>0.07570648792618684</c:v>
                </c:pt>
                <c:pt idx="562">
                  <c:v>0.07570648792618684</c:v>
                </c:pt>
                <c:pt idx="563">
                  <c:v>0.07570648792618684</c:v>
                </c:pt>
                <c:pt idx="564">
                  <c:v>0.07570648792618684</c:v>
                </c:pt>
                <c:pt idx="565">
                  <c:v>0.07570648792618684</c:v>
                </c:pt>
                <c:pt idx="566">
                  <c:v>0.07570648792618684</c:v>
                </c:pt>
                <c:pt idx="567">
                  <c:v>0.07570648792618684</c:v>
                </c:pt>
                <c:pt idx="568">
                  <c:v>0.07570648792618684</c:v>
                </c:pt>
                <c:pt idx="569">
                  <c:v>0.07570648792618684</c:v>
                </c:pt>
                <c:pt idx="570">
                  <c:v>0.07570648792618684</c:v>
                </c:pt>
                <c:pt idx="571">
                  <c:v>0.07570648792618684</c:v>
                </c:pt>
                <c:pt idx="572">
                  <c:v>0.07570648792618684</c:v>
                </c:pt>
                <c:pt idx="573">
                  <c:v>0.07570648792618684</c:v>
                </c:pt>
                <c:pt idx="574">
                  <c:v>0.07570648792618684</c:v>
                </c:pt>
                <c:pt idx="575">
                  <c:v>0.07570648792618684</c:v>
                </c:pt>
                <c:pt idx="576">
                  <c:v>0.07570648792618684</c:v>
                </c:pt>
                <c:pt idx="577">
                  <c:v>0.07570648792618684</c:v>
                </c:pt>
                <c:pt idx="578">
                  <c:v>0.07699021089716718</c:v>
                </c:pt>
                <c:pt idx="579">
                  <c:v>0.07699021089716718</c:v>
                </c:pt>
                <c:pt idx="580">
                  <c:v>0.07699021089716718</c:v>
                </c:pt>
                <c:pt idx="581">
                  <c:v>0.07699021089716718</c:v>
                </c:pt>
                <c:pt idx="582">
                  <c:v>0.07699021089716718</c:v>
                </c:pt>
                <c:pt idx="583">
                  <c:v>0.07699021089716718</c:v>
                </c:pt>
                <c:pt idx="584">
                  <c:v>0.07699021089716718</c:v>
                </c:pt>
                <c:pt idx="585">
                  <c:v>0.07699021089716718</c:v>
                </c:pt>
                <c:pt idx="586">
                  <c:v>0.07699021089716718</c:v>
                </c:pt>
                <c:pt idx="587">
                  <c:v>0.07699021089716718</c:v>
                </c:pt>
                <c:pt idx="588">
                  <c:v>0.07699021089716718</c:v>
                </c:pt>
                <c:pt idx="589">
                  <c:v>0.07699021089716718</c:v>
                </c:pt>
                <c:pt idx="590">
                  <c:v>0.07699021089716718</c:v>
                </c:pt>
                <c:pt idx="591">
                  <c:v>0.07699021089716718</c:v>
                </c:pt>
                <c:pt idx="592">
                  <c:v>0.07699021089716718</c:v>
                </c:pt>
                <c:pt idx="593">
                  <c:v>0.07699021089716718</c:v>
                </c:pt>
                <c:pt idx="594">
                  <c:v>0.07699021089716718</c:v>
                </c:pt>
                <c:pt idx="595">
                  <c:v>0.07699021089716718</c:v>
                </c:pt>
                <c:pt idx="596">
                  <c:v>0.07699021089716718</c:v>
                </c:pt>
                <c:pt idx="597">
                  <c:v>0.07699021089716718</c:v>
                </c:pt>
                <c:pt idx="598">
                  <c:v>0.07699021089716718</c:v>
                </c:pt>
                <c:pt idx="599">
                  <c:v>0.07699021089716718</c:v>
                </c:pt>
                <c:pt idx="600">
                  <c:v>0.07699021089716718</c:v>
                </c:pt>
                <c:pt idx="601">
                  <c:v>0.07699021089716718</c:v>
                </c:pt>
                <c:pt idx="602">
                  <c:v>0.07699021089716718</c:v>
                </c:pt>
                <c:pt idx="603">
                  <c:v>0.07699021089716718</c:v>
                </c:pt>
                <c:pt idx="604">
                  <c:v>0.07699021089716718</c:v>
                </c:pt>
                <c:pt idx="605">
                  <c:v>0.07699021089716718</c:v>
                </c:pt>
                <c:pt idx="606">
                  <c:v>0.07699021089716718</c:v>
                </c:pt>
                <c:pt idx="607">
                  <c:v>0.07699021089716718</c:v>
                </c:pt>
                <c:pt idx="608">
                  <c:v>0.07699021089716718</c:v>
                </c:pt>
                <c:pt idx="609">
                  <c:v>0.1335372965869026</c:v>
                </c:pt>
                <c:pt idx="610">
                  <c:v>0.1335372965869026</c:v>
                </c:pt>
                <c:pt idx="611">
                  <c:v>0.1335372965869026</c:v>
                </c:pt>
                <c:pt idx="612">
                  <c:v>0.1335372965869026</c:v>
                </c:pt>
                <c:pt idx="613">
                  <c:v>0.1335372965869026</c:v>
                </c:pt>
                <c:pt idx="614">
                  <c:v>0.1335372965869026</c:v>
                </c:pt>
                <c:pt idx="615">
                  <c:v>0.1335372965869026</c:v>
                </c:pt>
                <c:pt idx="616">
                  <c:v>0.1335372965869026</c:v>
                </c:pt>
                <c:pt idx="617">
                  <c:v>0.1335372965869026</c:v>
                </c:pt>
                <c:pt idx="618">
                  <c:v>0.1335372965869026</c:v>
                </c:pt>
                <c:pt idx="619">
                  <c:v>0.1335372965869026</c:v>
                </c:pt>
                <c:pt idx="620">
                  <c:v>0.1335372965869026</c:v>
                </c:pt>
                <c:pt idx="621">
                  <c:v>0.1335372965869026</c:v>
                </c:pt>
                <c:pt idx="622">
                  <c:v>0.1335372965869026</c:v>
                </c:pt>
                <c:pt idx="623">
                  <c:v>0.1335372965869026</c:v>
                </c:pt>
                <c:pt idx="624">
                  <c:v>0.1335372965869026</c:v>
                </c:pt>
                <c:pt idx="625">
                  <c:v>0.1335372965869026</c:v>
                </c:pt>
                <c:pt idx="626">
                  <c:v>0.1335372965869026</c:v>
                </c:pt>
                <c:pt idx="627">
                  <c:v>0.1335372965869026</c:v>
                </c:pt>
                <c:pt idx="628">
                  <c:v>0.1335372965869026</c:v>
                </c:pt>
                <c:pt idx="629">
                  <c:v>0.1335372965869026</c:v>
                </c:pt>
                <c:pt idx="630">
                  <c:v>0.1335372965869026</c:v>
                </c:pt>
                <c:pt idx="631">
                  <c:v>0.1335372965869026</c:v>
                </c:pt>
                <c:pt idx="632">
                  <c:v>0.1335372965869026</c:v>
                </c:pt>
                <c:pt idx="633">
                  <c:v>0.1335372965869026</c:v>
                </c:pt>
                <c:pt idx="634">
                  <c:v>0.1335372965869026</c:v>
                </c:pt>
                <c:pt idx="635">
                  <c:v>0.1335372965869026</c:v>
                </c:pt>
                <c:pt idx="636">
                  <c:v>0.1335372965869026</c:v>
                </c:pt>
                <c:pt idx="637">
                  <c:v>0.1335372965869026</c:v>
                </c:pt>
                <c:pt idx="638">
                  <c:v>0.1335372965869026</c:v>
                </c:pt>
                <c:pt idx="639">
                  <c:v>0.10296140860819403</c:v>
                </c:pt>
                <c:pt idx="640">
                  <c:v>0.10296140860819403</c:v>
                </c:pt>
                <c:pt idx="641">
                  <c:v>0.10296140860819403</c:v>
                </c:pt>
                <c:pt idx="642">
                  <c:v>0.10296140860819403</c:v>
                </c:pt>
                <c:pt idx="643">
                  <c:v>0.10296140860819403</c:v>
                </c:pt>
                <c:pt idx="644">
                  <c:v>0.10296140860819403</c:v>
                </c:pt>
                <c:pt idx="645">
                  <c:v>0.10296140860819403</c:v>
                </c:pt>
                <c:pt idx="646">
                  <c:v>0.10296140860819403</c:v>
                </c:pt>
                <c:pt idx="647">
                  <c:v>0.10296140860819403</c:v>
                </c:pt>
                <c:pt idx="648">
                  <c:v>0.10296140860819403</c:v>
                </c:pt>
                <c:pt idx="649">
                  <c:v>0.10296140860819403</c:v>
                </c:pt>
                <c:pt idx="650">
                  <c:v>0.10296140860819403</c:v>
                </c:pt>
                <c:pt idx="651">
                  <c:v>0.10296140860819403</c:v>
                </c:pt>
                <c:pt idx="652">
                  <c:v>0.10296140860819403</c:v>
                </c:pt>
                <c:pt idx="653">
                  <c:v>0.10296140860819403</c:v>
                </c:pt>
                <c:pt idx="654">
                  <c:v>0.10296140860819403</c:v>
                </c:pt>
                <c:pt idx="655">
                  <c:v>0.10296140860819403</c:v>
                </c:pt>
                <c:pt idx="656">
                  <c:v>0.10296140860819403</c:v>
                </c:pt>
                <c:pt idx="657">
                  <c:v>0.10296140860819403</c:v>
                </c:pt>
                <c:pt idx="658">
                  <c:v>0.10296140860819403</c:v>
                </c:pt>
                <c:pt idx="659">
                  <c:v>0.10296140860819403</c:v>
                </c:pt>
                <c:pt idx="660">
                  <c:v>0.10296140860819403</c:v>
                </c:pt>
                <c:pt idx="661">
                  <c:v>0.10296140860819403</c:v>
                </c:pt>
                <c:pt idx="662">
                  <c:v>0.10296140860819403</c:v>
                </c:pt>
                <c:pt idx="663">
                  <c:v>0.10296140860819403</c:v>
                </c:pt>
                <c:pt idx="664">
                  <c:v>0.10296140860819403</c:v>
                </c:pt>
                <c:pt idx="665">
                  <c:v>0.10296140860819403</c:v>
                </c:pt>
                <c:pt idx="666">
                  <c:v>0.10296140860819403</c:v>
                </c:pt>
                <c:pt idx="667">
                  <c:v>0.10296140860819403</c:v>
                </c:pt>
                <c:pt idx="668">
                  <c:v>0.10296140860819403</c:v>
                </c:pt>
                <c:pt idx="669">
                  <c:v>0.10296140860819403</c:v>
                </c:pt>
                <c:pt idx="670">
                  <c:v>0.05535675195010192</c:v>
                </c:pt>
                <c:pt idx="671">
                  <c:v>0.05535675195010192</c:v>
                </c:pt>
                <c:pt idx="672">
                  <c:v>0.05535675195010192</c:v>
                </c:pt>
                <c:pt idx="673">
                  <c:v>0.05535675195010192</c:v>
                </c:pt>
                <c:pt idx="674">
                  <c:v>0.05535675195010192</c:v>
                </c:pt>
                <c:pt idx="675">
                  <c:v>0.05535675195010192</c:v>
                </c:pt>
                <c:pt idx="676">
                  <c:v>0.05535675195010192</c:v>
                </c:pt>
                <c:pt idx="677">
                  <c:v>0.05535675195010192</c:v>
                </c:pt>
                <c:pt idx="678">
                  <c:v>0.05535675195010192</c:v>
                </c:pt>
                <c:pt idx="679">
                  <c:v>0.05535675195010192</c:v>
                </c:pt>
                <c:pt idx="680">
                  <c:v>0.05535675195010192</c:v>
                </c:pt>
                <c:pt idx="681">
                  <c:v>0.05535675195010192</c:v>
                </c:pt>
                <c:pt idx="682">
                  <c:v>0.05535675195010192</c:v>
                </c:pt>
                <c:pt idx="683">
                  <c:v>0.05535675195010192</c:v>
                </c:pt>
                <c:pt idx="684">
                  <c:v>0.05535675195010192</c:v>
                </c:pt>
                <c:pt idx="685">
                  <c:v>0.05535675195010192</c:v>
                </c:pt>
                <c:pt idx="686">
                  <c:v>0.05535675195010192</c:v>
                </c:pt>
                <c:pt idx="687">
                  <c:v>0.05535675195010192</c:v>
                </c:pt>
                <c:pt idx="688">
                  <c:v>0.05535675195010192</c:v>
                </c:pt>
                <c:pt idx="689">
                  <c:v>0.05535675195010192</c:v>
                </c:pt>
                <c:pt idx="690">
                  <c:v>0.05535675195010192</c:v>
                </c:pt>
                <c:pt idx="691">
                  <c:v>0.05535675195010192</c:v>
                </c:pt>
                <c:pt idx="692">
                  <c:v>0.05535675195010192</c:v>
                </c:pt>
                <c:pt idx="693">
                  <c:v>0.05535675195010192</c:v>
                </c:pt>
                <c:pt idx="694">
                  <c:v>0.05535675195010192</c:v>
                </c:pt>
                <c:pt idx="695">
                  <c:v>0.05535675195010192</c:v>
                </c:pt>
                <c:pt idx="696">
                  <c:v>0.05535675195010192</c:v>
                </c:pt>
                <c:pt idx="697">
                  <c:v>0.05535675195010192</c:v>
                </c:pt>
                <c:pt idx="698">
                  <c:v>0.05535675195010192</c:v>
                </c:pt>
                <c:pt idx="699">
                  <c:v>0.05535675195010192</c:v>
                </c:pt>
                <c:pt idx="700">
                  <c:v>0.016929965585859463</c:v>
                </c:pt>
                <c:pt idx="701">
                  <c:v>0.016929965585859463</c:v>
                </c:pt>
                <c:pt idx="702">
                  <c:v>0.016929965585859463</c:v>
                </c:pt>
                <c:pt idx="703">
                  <c:v>0.016929965585859463</c:v>
                </c:pt>
                <c:pt idx="704">
                  <c:v>0.016929965585859463</c:v>
                </c:pt>
                <c:pt idx="705">
                  <c:v>0.016929965585859463</c:v>
                </c:pt>
                <c:pt idx="706">
                  <c:v>0.016929965585859463</c:v>
                </c:pt>
                <c:pt idx="707">
                  <c:v>0.016929965585859463</c:v>
                </c:pt>
                <c:pt idx="708">
                  <c:v>0.016929965585859463</c:v>
                </c:pt>
                <c:pt idx="709">
                  <c:v>0.016929965585859463</c:v>
                </c:pt>
                <c:pt idx="710">
                  <c:v>0.016929965585859463</c:v>
                </c:pt>
                <c:pt idx="711">
                  <c:v>0.016929965585859463</c:v>
                </c:pt>
                <c:pt idx="712">
                  <c:v>0.016929965585859463</c:v>
                </c:pt>
                <c:pt idx="713">
                  <c:v>0.016929965585859463</c:v>
                </c:pt>
                <c:pt idx="714">
                  <c:v>0.016929965585859463</c:v>
                </c:pt>
                <c:pt idx="715">
                  <c:v>0.016929965585859463</c:v>
                </c:pt>
                <c:pt idx="716">
                  <c:v>0.016929965585859463</c:v>
                </c:pt>
                <c:pt idx="717">
                  <c:v>0.016929965585859463</c:v>
                </c:pt>
                <c:pt idx="718">
                  <c:v>0.016929965585859463</c:v>
                </c:pt>
                <c:pt idx="719">
                  <c:v>0.016929965585859463</c:v>
                </c:pt>
                <c:pt idx="720">
                  <c:v>0.016929965585859463</c:v>
                </c:pt>
                <c:pt idx="721">
                  <c:v>0.016929965585859463</c:v>
                </c:pt>
                <c:pt idx="722">
                  <c:v>0.016929965585859463</c:v>
                </c:pt>
                <c:pt idx="723">
                  <c:v>0.016929965585859463</c:v>
                </c:pt>
                <c:pt idx="724">
                  <c:v>0.016929965585859463</c:v>
                </c:pt>
                <c:pt idx="725">
                  <c:v>0.016929965585859463</c:v>
                </c:pt>
                <c:pt idx="726">
                  <c:v>0.016929965585859463</c:v>
                </c:pt>
                <c:pt idx="727">
                  <c:v>0.016929965585859463</c:v>
                </c:pt>
                <c:pt idx="728">
                  <c:v>0.016929965585859463</c:v>
                </c:pt>
                <c:pt idx="729">
                  <c:v>0.016929965585859463</c:v>
                </c:pt>
                <c:pt idx="730">
                  <c:v>0.016929965585859463</c:v>
                </c:pt>
                <c:pt idx="731">
                  <c:v>0.1082240376448016</c:v>
                </c:pt>
                <c:pt idx="732">
                  <c:v>0.1082240376448016</c:v>
                </c:pt>
                <c:pt idx="733">
                  <c:v>0.1082240376448016</c:v>
                </c:pt>
                <c:pt idx="734">
                  <c:v>0.1082240376448016</c:v>
                </c:pt>
                <c:pt idx="735">
                  <c:v>0.1082240376448016</c:v>
                </c:pt>
                <c:pt idx="736">
                  <c:v>0.1082240376448016</c:v>
                </c:pt>
                <c:pt idx="737">
                  <c:v>0.1082240376448016</c:v>
                </c:pt>
                <c:pt idx="738">
                  <c:v>0.1082240376448016</c:v>
                </c:pt>
                <c:pt idx="739">
                  <c:v>0.1082240376448016</c:v>
                </c:pt>
                <c:pt idx="740">
                  <c:v>0.1082240376448016</c:v>
                </c:pt>
                <c:pt idx="741">
                  <c:v>0.1082240376448016</c:v>
                </c:pt>
                <c:pt idx="742">
                  <c:v>0.1082240376448016</c:v>
                </c:pt>
                <c:pt idx="743">
                  <c:v>0.1082240376448016</c:v>
                </c:pt>
                <c:pt idx="744">
                  <c:v>0.1082240376448016</c:v>
                </c:pt>
                <c:pt idx="745">
                  <c:v>0.1082240376448016</c:v>
                </c:pt>
                <c:pt idx="746">
                  <c:v>0.1082240376448016</c:v>
                </c:pt>
                <c:pt idx="747">
                  <c:v>0.1082240376448016</c:v>
                </c:pt>
                <c:pt idx="748">
                  <c:v>0.1082240376448016</c:v>
                </c:pt>
                <c:pt idx="749">
                  <c:v>0.1082240376448016</c:v>
                </c:pt>
                <c:pt idx="750">
                  <c:v>0.1082240376448016</c:v>
                </c:pt>
                <c:pt idx="751">
                  <c:v>0.1082240376448016</c:v>
                </c:pt>
                <c:pt idx="752">
                  <c:v>0.1082240376448016</c:v>
                </c:pt>
                <c:pt idx="753">
                  <c:v>0.1082240376448016</c:v>
                </c:pt>
                <c:pt idx="754">
                  <c:v>0.1082240376448016</c:v>
                </c:pt>
                <c:pt idx="755">
                  <c:v>0.1082240376448016</c:v>
                </c:pt>
                <c:pt idx="756">
                  <c:v>0.1082240376448016</c:v>
                </c:pt>
                <c:pt idx="757">
                  <c:v>0.1082240376448016</c:v>
                </c:pt>
                <c:pt idx="758">
                  <c:v>0.1082240376448016</c:v>
                </c:pt>
                <c:pt idx="759">
                  <c:v>0.1082240376448016</c:v>
                </c:pt>
                <c:pt idx="760">
                  <c:v>0.1082240376448016</c:v>
                </c:pt>
                <c:pt idx="761">
                  <c:v>0.1082240376448016</c:v>
                </c:pt>
                <c:pt idx="762">
                  <c:v>0.08084981036551553</c:v>
                </c:pt>
                <c:pt idx="763">
                  <c:v>0.08084981036551553</c:v>
                </c:pt>
                <c:pt idx="764">
                  <c:v>0.08084981036551553</c:v>
                </c:pt>
                <c:pt idx="765">
                  <c:v>0.08084981036551553</c:v>
                </c:pt>
                <c:pt idx="766">
                  <c:v>0.08084981036551553</c:v>
                </c:pt>
                <c:pt idx="767">
                  <c:v>0.08084981036551553</c:v>
                </c:pt>
                <c:pt idx="768">
                  <c:v>0.08084981036551553</c:v>
                </c:pt>
                <c:pt idx="769">
                  <c:v>0.08084981036551553</c:v>
                </c:pt>
                <c:pt idx="770">
                  <c:v>0.08084981036551553</c:v>
                </c:pt>
                <c:pt idx="771">
                  <c:v>0.08084981036551553</c:v>
                </c:pt>
                <c:pt idx="772">
                  <c:v>0.08084981036551553</c:v>
                </c:pt>
                <c:pt idx="773">
                  <c:v>0.08084981036551553</c:v>
                </c:pt>
                <c:pt idx="774">
                  <c:v>0.08084981036551553</c:v>
                </c:pt>
                <c:pt idx="775">
                  <c:v>0.08084981036551553</c:v>
                </c:pt>
                <c:pt idx="776">
                  <c:v>0.08084981036551553</c:v>
                </c:pt>
                <c:pt idx="777">
                  <c:v>0.08084981036551553</c:v>
                </c:pt>
                <c:pt idx="778">
                  <c:v>0.08084981036551553</c:v>
                </c:pt>
                <c:pt idx="779">
                  <c:v>0.08084981036551553</c:v>
                </c:pt>
                <c:pt idx="780">
                  <c:v>0.08084981036551553</c:v>
                </c:pt>
                <c:pt idx="781">
                  <c:v>0.08084981036551553</c:v>
                </c:pt>
                <c:pt idx="782">
                  <c:v>0.08084981036551553</c:v>
                </c:pt>
                <c:pt idx="783">
                  <c:v>0.08084981036551553</c:v>
                </c:pt>
                <c:pt idx="784">
                  <c:v>0.08084981036551553</c:v>
                </c:pt>
                <c:pt idx="785">
                  <c:v>0.08084981036551553</c:v>
                </c:pt>
                <c:pt idx="786">
                  <c:v>0.08084981036551553</c:v>
                </c:pt>
                <c:pt idx="787">
                  <c:v>0.08084981036551553</c:v>
                </c:pt>
                <c:pt idx="788">
                  <c:v>0.08084981036551553</c:v>
                </c:pt>
                <c:pt idx="789">
                  <c:v>0.08084981036551553</c:v>
                </c:pt>
                <c:pt idx="790">
                  <c:v>0.8861250289662117</c:v>
                </c:pt>
                <c:pt idx="791">
                  <c:v>0.8861250289662117</c:v>
                </c:pt>
                <c:pt idx="792">
                  <c:v>0.8861250289662117</c:v>
                </c:pt>
                <c:pt idx="793">
                  <c:v>0.8861250289662117</c:v>
                </c:pt>
                <c:pt idx="794">
                  <c:v>0.8861250289662117</c:v>
                </c:pt>
                <c:pt idx="795">
                  <c:v>0.8861250289662117</c:v>
                </c:pt>
                <c:pt idx="796">
                  <c:v>0.8861250289662117</c:v>
                </c:pt>
                <c:pt idx="797">
                  <c:v>0.8861250289662117</c:v>
                </c:pt>
                <c:pt idx="798">
                  <c:v>0.8861250289662117</c:v>
                </c:pt>
                <c:pt idx="799">
                  <c:v>0.8861250289662117</c:v>
                </c:pt>
                <c:pt idx="800">
                  <c:v>0.8861250289662117</c:v>
                </c:pt>
                <c:pt idx="801">
                  <c:v>0.8861250289662117</c:v>
                </c:pt>
                <c:pt idx="802">
                  <c:v>0.8861250289662117</c:v>
                </c:pt>
                <c:pt idx="803">
                  <c:v>0.8861250289662117</c:v>
                </c:pt>
                <c:pt idx="804">
                  <c:v>0.8861250289662117</c:v>
                </c:pt>
                <c:pt idx="805">
                  <c:v>0.8861250289662117</c:v>
                </c:pt>
                <c:pt idx="806">
                  <c:v>0.8861250289662117</c:v>
                </c:pt>
                <c:pt idx="807">
                  <c:v>0.8861250289662117</c:v>
                </c:pt>
                <c:pt idx="808">
                  <c:v>0.8861250289662117</c:v>
                </c:pt>
                <c:pt idx="809">
                  <c:v>0.8861250289662117</c:v>
                </c:pt>
                <c:pt idx="810">
                  <c:v>0.8861250289662117</c:v>
                </c:pt>
                <c:pt idx="811">
                  <c:v>0.8861250289662117</c:v>
                </c:pt>
                <c:pt idx="812">
                  <c:v>0.8861250289662117</c:v>
                </c:pt>
                <c:pt idx="813">
                  <c:v>0.8861250289662117</c:v>
                </c:pt>
                <c:pt idx="814">
                  <c:v>0.8861250289662117</c:v>
                </c:pt>
                <c:pt idx="815">
                  <c:v>0.8861250289662117</c:v>
                </c:pt>
                <c:pt idx="816">
                  <c:v>0.8861250289662117</c:v>
                </c:pt>
                <c:pt idx="817">
                  <c:v>0.8861250289662117</c:v>
                </c:pt>
                <c:pt idx="818">
                  <c:v>0.8861250289662117</c:v>
                </c:pt>
                <c:pt idx="819">
                  <c:v>0.8861250289662117</c:v>
                </c:pt>
                <c:pt idx="820">
                  <c:v>0.8861250289662117</c:v>
                </c:pt>
                <c:pt idx="821">
                  <c:v>0.434088500611268</c:v>
                </c:pt>
                <c:pt idx="822">
                  <c:v>0.434088500611268</c:v>
                </c:pt>
                <c:pt idx="823">
                  <c:v>0.434088500611268</c:v>
                </c:pt>
                <c:pt idx="824">
                  <c:v>0.434088500611268</c:v>
                </c:pt>
                <c:pt idx="825">
                  <c:v>0.434088500611268</c:v>
                </c:pt>
                <c:pt idx="826">
                  <c:v>0.434088500611268</c:v>
                </c:pt>
                <c:pt idx="827">
                  <c:v>0.434088500611268</c:v>
                </c:pt>
                <c:pt idx="828">
                  <c:v>0.434088500611268</c:v>
                </c:pt>
                <c:pt idx="829">
                  <c:v>0.434088500611268</c:v>
                </c:pt>
                <c:pt idx="830">
                  <c:v>0.434088500611268</c:v>
                </c:pt>
                <c:pt idx="831">
                  <c:v>0.434088500611268</c:v>
                </c:pt>
                <c:pt idx="832">
                  <c:v>0.434088500611268</c:v>
                </c:pt>
                <c:pt idx="833">
                  <c:v>0.434088500611268</c:v>
                </c:pt>
                <c:pt idx="834">
                  <c:v>0.434088500611268</c:v>
                </c:pt>
                <c:pt idx="835">
                  <c:v>0.434088500611268</c:v>
                </c:pt>
                <c:pt idx="836">
                  <c:v>0.434088500611268</c:v>
                </c:pt>
                <c:pt idx="837">
                  <c:v>0.434088500611268</c:v>
                </c:pt>
                <c:pt idx="838">
                  <c:v>0.434088500611268</c:v>
                </c:pt>
                <c:pt idx="839">
                  <c:v>0.434088500611268</c:v>
                </c:pt>
                <c:pt idx="840">
                  <c:v>0.434088500611268</c:v>
                </c:pt>
                <c:pt idx="841">
                  <c:v>0.434088500611268</c:v>
                </c:pt>
                <c:pt idx="842">
                  <c:v>0.434088500611268</c:v>
                </c:pt>
                <c:pt idx="843">
                  <c:v>0.434088500611268</c:v>
                </c:pt>
                <c:pt idx="844">
                  <c:v>0.434088500611268</c:v>
                </c:pt>
                <c:pt idx="845">
                  <c:v>0.434088500611268</c:v>
                </c:pt>
                <c:pt idx="846">
                  <c:v>0.434088500611268</c:v>
                </c:pt>
                <c:pt idx="847">
                  <c:v>0.434088500611268</c:v>
                </c:pt>
                <c:pt idx="848">
                  <c:v>0.434088500611268</c:v>
                </c:pt>
                <c:pt idx="849">
                  <c:v>0.434088500611268</c:v>
                </c:pt>
                <c:pt idx="850">
                  <c:v>0.434088500611268</c:v>
                </c:pt>
                <c:pt idx="851">
                  <c:v>0.11616115026912555</c:v>
                </c:pt>
                <c:pt idx="852">
                  <c:v>0.11616115026912555</c:v>
                </c:pt>
                <c:pt idx="853">
                  <c:v>0.11616115026912555</c:v>
                </c:pt>
                <c:pt idx="854">
                  <c:v>0.11616115026912555</c:v>
                </c:pt>
                <c:pt idx="855">
                  <c:v>0.11616115026912555</c:v>
                </c:pt>
                <c:pt idx="856">
                  <c:v>0.11616115026912555</c:v>
                </c:pt>
                <c:pt idx="857">
                  <c:v>0.11616115026912555</c:v>
                </c:pt>
                <c:pt idx="858">
                  <c:v>0.11616115026912555</c:v>
                </c:pt>
                <c:pt idx="859">
                  <c:v>0.11616115026912555</c:v>
                </c:pt>
                <c:pt idx="860">
                  <c:v>0.11616115026912555</c:v>
                </c:pt>
                <c:pt idx="861">
                  <c:v>0.11616115026912555</c:v>
                </c:pt>
                <c:pt idx="862">
                  <c:v>0.11616115026912555</c:v>
                </c:pt>
                <c:pt idx="863">
                  <c:v>0.11616115026912555</c:v>
                </c:pt>
                <c:pt idx="864">
                  <c:v>0.11616115026912555</c:v>
                </c:pt>
                <c:pt idx="865">
                  <c:v>0.11616115026912555</c:v>
                </c:pt>
                <c:pt idx="866">
                  <c:v>0.11616115026912555</c:v>
                </c:pt>
                <c:pt idx="867">
                  <c:v>0.11616115026912555</c:v>
                </c:pt>
                <c:pt idx="868">
                  <c:v>0.11616115026912555</c:v>
                </c:pt>
                <c:pt idx="869">
                  <c:v>0.11616115026912555</c:v>
                </c:pt>
                <c:pt idx="870">
                  <c:v>0.11616115026912555</c:v>
                </c:pt>
                <c:pt idx="871">
                  <c:v>0.11616115026912555</c:v>
                </c:pt>
                <c:pt idx="872">
                  <c:v>0.11616115026912555</c:v>
                </c:pt>
                <c:pt idx="873">
                  <c:v>0.11616115026912555</c:v>
                </c:pt>
                <c:pt idx="874">
                  <c:v>0.11616115026912555</c:v>
                </c:pt>
                <c:pt idx="875">
                  <c:v>0.11616115026912555</c:v>
                </c:pt>
                <c:pt idx="876">
                  <c:v>0.11616115026912555</c:v>
                </c:pt>
                <c:pt idx="877">
                  <c:v>0.11616115026912555</c:v>
                </c:pt>
                <c:pt idx="878">
                  <c:v>0.11616115026912555</c:v>
                </c:pt>
                <c:pt idx="879">
                  <c:v>0.11616115026912555</c:v>
                </c:pt>
                <c:pt idx="880">
                  <c:v>0.11616115026912555</c:v>
                </c:pt>
                <c:pt idx="881">
                  <c:v>0.11616115026912555</c:v>
                </c:pt>
                <c:pt idx="882">
                  <c:v>-0.05610342948020097</c:v>
                </c:pt>
                <c:pt idx="883">
                  <c:v>-0.05610342948020097</c:v>
                </c:pt>
                <c:pt idx="884">
                  <c:v>-0.05610342948020097</c:v>
                </c:pt>
                <c:pt idx="885">
                  <c:v>-0.05610342948020097</c:v>
                </c:pt>
                <c:pt idx="886">
                  <c:v>-0.05610342948020097</c:v>
                </c:pt>
                <c:pt idx="887">
                  <c:v>-0.05610342948020097</c:v>
                </c:pt>
                <c:pt idx="888">
                  <c:v>-0.05610342948020097</c:v>
                </c:pt>
                <c:pt idx="889">
                  <c:v>-0.05610342948020097</c:v>
                </c:pt>
                <c:pt idx="890">
                  <c:v>-0.05610342948020097</c:v>
                </c:pt>
                <c:pt idx="891">
                  <c:v>-0.05610342948020097</c:v>
                </c:pt>
                <c:pt idx="892">
                  <c:v>-0.05610342948020097</c:v>
                </c:pt>
                <c:pt idx="893">
                  <c:v>-0.05610342948020097</c:v>
                </c:pt>
                <c:pt idx="894">
                  <c:v>-0.05610342948020097</c:v>
                </c:pt>
                <c:pt idx="895">
                  <c:v>-0.05610342948020097</c:v>
                </c:pt>
                <c:pt idx="896">
                  <c:v>-0.05610342948020097</c:v>
                </c:pt>
                <c:pt idx="897">
                  <c:v>-0.05610342948020097</c:v>
                </c:pt>
                <c:pt idx="898">
                  <c:v>-0.05610342948020097</c:v>
                </c:pt>
                <c:pt idx="899">
                  <c:v>-0.05610342948020097</c:v>
                </c:pt>
                <c:pt idx="900">
                  <c:v>-0.05610342948020097</c:v>
                </c:pt>
                <c:pt idx="901">
                  <c:v>-0.05610342948020097</c:v>
                </c:pt>
                <c:pt idx="902">
                  <c:v>-0.05610342948020097</c:v>
                </c:pt>
                <c:pt idx="903">
                  <c:v>-0.05610342948020097</c:v>
                </c:pt>
                <c:pt idx="904">
                  <c:v>-0.05610342948020097</c:v>
                </c:pt>
                <c:pt idx="905">
                  <c:v>-0.05610342948020097</c:v>
                </c:pt>
                <c:pt idx="906">
                  <c:v>-0.05610342948020097</c:v>
                </c:pt>
                <c:pt idx="907">
                  <c:v>-0.05610342948020097</c:v>
                </c:pt>
                <c:pt idx="908">
                  <c:v>-0.05610342948020097</c:v>
                </c:pt>
                <c:pt idx="909">
                  <c:v>-0.05610342948020097</c:v>
                </c:pt>
                <c:pt idx="910">
                  <c:v>-0.05610342948020097</c:v>
                </c:pt>
                <c:pt idx="911">
                  <c:v>-0.05610342948020097</c:v>
                </c:pt>
                <c:pt idx="912">
                  <c:v>-0.05837719308562428</c:v>
                </c:pt>
                <c:pt idx="913">
                  <c:v>-0.05837719308562428</c:v>
                </c:pt>
                <c:pt idx="914">
                  <c:v>-0.05837719308562428</c:v>
                </c:pt>
                <c:pt idx="915">
                  <c:v>-0.05837719308562428</c:v>
                </c:pt>
                <c:pt idx="916">
                  <c:v>-0.05837719308562428</c:v>
                </c:pt>
                <c:pt idx="917">
                  <c:v>-0.05837719308562428</c:v>
                </c:pt>
                <c:pt idx="918">
                  <c:v>-0.05837719308562428</c:v>
                </c:pt>
                <c:pt idx="919">
                  <c:v>-0.05837719308562428</c:v>
                </c:pt>
                <c:pt idx="920">
                  <c:v>-0.05837719308562428</c:v>
                </c:pt>
                <c:pt idx="921">
                  <c:v>-0.05837719308562428</c:v>
                </c:pt>
                <c:pt idx="922">
                  <c:v>-0.05837719308562428</c:v>
                </c:pt>
                <c:pt idx="923">
                  <c:v>-0.05837719308562428</c:v>
                </c:pt>
                <c:pt idx="924">
                  <c:v>-0.05837719308562428</c:v>
                </c:pt>
                <c:pt idx="925">
                  <c:v>-0.05837719308562428</c:v>
                </c:pt>
                <c:pt idx="926">
                  <c:v>-0.05837719308562428</c:v>
                </c:pt>
                <c:pt idx="927">
                  <c:v>-0.05837719308562428</c:v>
                </c:pt>
                <c:pt idx="928">
                  <c:v>-0.05837719308562428</c:v>
                </c:pt>
                <c:pt idx="929">
                  <c:v>-0.05837719308562428</c:v>
                </c:pt>
                <c:pt idx="930">
                  <c:v>-0.05837719308562428</c:v>
                </c:pt>
                <c:pt idx="931">
                  <c:v>-0.05837719308562428</c:v>
                </c:pt>
                <c:pt idx="932">
                  <c:v>-0.05837719308562428</c:v>
                </c:pt>
                <c:pt idx="933">
                  <c:v>-0.05837719308562428</c:v>
                </c:pt>
                <c:pt idx="934">
                  <c:v>-0.05837719308562428</c:v>
                </c:pt>
                <c:pt idx="935">
                  <c:v>-0.05837719308562428</c:v>
                </c:pt>
                <c:pt idx="936">
                  <c:v>-0.05837719308562428</c:v>
                </c:pt>
                <c:pt idx="937">
                  <c:v>-0.05837719308562428</c:v>
                </c:pt>
                <c:pt idx="938">
                  <c:v>-0.05837719308562428</c:v>
                </c:pt>
                <c:pt idx="939">
                  <c:v>-0.05837719308562428</c:v>
                </c:pt>
                <c:pt idx="940">
                  <c:v>-0.05837719308562428</c:v>
                </c:pt>
                <c:pt idx="941">
                  <c:v>-0.05837719308562428</c:v>
                </c:pt>
                <c:pt idx="942">
                  <c:v>-0.05837719308562428</c:v>
                </c:pt>
                <c:pt idx="943">
                  <c:v>-0.008367735341283877</c:v>
                </c:pt>
                <c:pt idx="944">
                  <c:v>-0.008367735341283877</c:v>
                </c:pt>
                <c:pt idx="945">
                  <c:v>-0.008367735341283877</c:v>
                </c:pt>
                <c:pt idx="946">
                  <c:v>-0.008367735341283877</c:v>
                </c:pt>
                <c:pt idx="947">
                  <c:v>-0.008367735341283877</c:v>
                </c:pt>
                <c:pt idx="948">
                  <c:v>-0.008367735341283877</c:v>
                </c:pt>
                <c:pt idx="949">
                  <c:v>-0.008367735341283877</c:v>
                </c:pt>
                <c:pt idx="950">
                  <c:v>-0.008367735341283877</c:v>
                </c:pt>
                <c:pt idx="951">
                  <c:v>-0.008367735341283877</c:v>
                </c:pt>
                <c:pt idx="952">
                  <c:v>-0.008367735341283877</c:v>
                </c:pt>
                <c:pt idx="953">
                  <c:v>-0.008367735341283877</c:v>
                </c:pt>
                <c:pt idx="954">
                  <c:v>-0.008367735341283877</c:v>
                </c:pt>
                <c:pt idx="955">
                  <c:v>-0.008367735341283877</c:v>
                </c:pt>
                <c:pt idx="956">
                  <c:v>-0.008367735341283877</c:v>
                </c:pt>
                <c:pt idx="957">
                  <c:v>-0.008367735341283877</c:v>
                </c:pt>
                <c:pt idx="958">
                  <c:v>-0.008367735341283877</c:v>
                </c:pt>
                <c:pt idx="959">
                  <c:v>-0.008367735341283877</c:v>
                </c:pt>
                <c:pt idx="960">
                  <c:v>-0.008367735341283877</c:v>
                </c:pt>
                <c:pt idx="961">
                  <c:v>-0.008367735341283877</c:v>
                </c:pt>
                <c:pt idx="962">
                  <c:v>-0.008367735341283877</c:v>
                </c:pt>
                <c:pt idx="963">
                  <c:v>-0.008367735341283877</c:v>
                </c:pt>
                <c:pt idx="964">
                  <c:v>-0.008367735341283877</c:v>
                </c:pt>
                <c:pt idx="965">
                  <c:v>-0.008367735341283877</c:v>
                </c:pt>
                <c:pt idx="966">
                  <c:v>-0.008367735341283877</c:v>
                </c:pt>
                <c:pt idx="967">
                  <c:v>-0.008367735341283877</c:v>
                </c:pt>
                <c:pt idx="968">
                  <c:v>-0.008367735341283877</c:v>
                </c:pt>
                <c:pt idx="969">
                  <c:v>-0.008367735341283877</c:v>
                </c:pt>
                <c:pt idx="970">
                  <c:v>-0.008367735341283877</c:v>
                </c:pt>
                <c:pt idx="971">
                  <c:v>-0.008367735341283877</c:v>
                </c:pt>
                <c:pt idx="972">
                  <c:v>-0.008367735341283877</c:v>
                </c:pt>
                <c:pt idx="973">
                  <c:v>-0.008367735341283877</c:v>
                </c:pt>
                <c:pt idx="974">
                  <c:v>0.06803355946764844</c:v>
                </c:pt>
                <c:pt idx="975">
                  <c:v>0.06803355946764844</c:v>
                </c:pt>
                <c:pt idx="976">
                  <c:v>0.06803355946764844</c:v>
                </c:pt>
                <c:pt idx="977">
                  <c:v>0.06803355946764844</c:v>
                </c:pt>
                <c:pt idx="978">
                  <c:v>0.06803355946764844</c:v>
                </c:pt>
                <c:pt idx="979">
                  <c:v>0.06803355946764844</c:v>
                </c:pt>
                <c:pt idx="980">
                  <c:v>0.06803355946764844</c:v>
                </c:pt>
                <c:pt idx="981">
                  <c:v>0.06803355946764844</c:v>
                </c:pt>
                <c:pt idx="982">
                  <c:v>0.06803355946764844</c:v>
                </c:pt>
                <c:pt idx="983">
                  <c:v>0.06803355946764844</c:v>
                </c:pt>
                <c:pt idx="984">
                  <c:v>0.06803355946764844</c:v>
                </c:pt>
                <c:pt idx="985">
                  <c:v>0.06803355946764844</c:v>
                </c:pt>
                <c:pt idx="986">
                  <c:v>0.06803355946764844</c:v>
                </c:pt>
                <c:pt idx="987">
                  <c:v>0.06803355946764844</c:v>
                </c:pt>
                <c:pt idx="988">
                  <c:v>0.06803355946764844</c:v>
                </c:pt>
                <c:pt idx="989">
                  <c:v>0.06803355946764844</c:v>
                </c:pt>
                <c:pt idx="990">
                  <c:v>0.06803355946764844</c:v>
                </c:pt>
                <c:pt idx="991">
                  <c:v>0.06803355946764844</c:v>
                </c:pt>
                <c:pt idx="992">
                  <c:v>0.06803355946764844</c:v>
                </c:pt>
                <c:pt idx="993">
                  <c:v>0.06803355946764844</c:v>
                </c:pt>
                <c:pt idx="994">
                  <c:v>0.06803355946764844</c:v>
                </c:pt>
                <c:pt idx="995">
                  <c:v>0.06803355946764844</c:v>
                </c:pt>
                <c:pt idx="996">
                  <c:v>0.06803355946764844</c:v>
                </c:pt>
                <c:pt idx="997">
                  <c:v>0.06803355946764844</c:v>
                </c:pt>
                <c:pt idx="998">
                  <c:v>0.06803355946764844</c:v>
                </c:pt>
                <c:pt idx="999">
                  <c:v>0.06803355946764844</c:v>
                </c:pt>
                <c:pt idx="1000">
                  <c:v>0.06803355946764844</c:v>
                </c:pt>
                <c:pt idx="1001">
                  <c:v>0.06803355946764844</c:v>
                </c:pt>
                <c:pt idx="1002">
                  <c:v>0.06803355946764844</c:v>
                </c:pt>
                <c:pt idx="1003">
                  <c:v>0.06803355946764844</c:v>
                </c:pt>
                <c:pt idx="1004">
                  <c:v>0.07058560977929629</c:v>
                </c:pt>
                <c:pt idx="1005">
                  <c:v>0.07058560977929629</c:v>
                </c:pt>
                <c:pt idx="1006">
                  <c:v>0.07058560977929629</c:v>
                </c:pt>
                <c:pt idx="1007">
                  <c:v>0.07058560977929629</c:v>
                </c:pt>
                <c:pt idx="1008">
                  <c:v>0.07058560977929629</c:v>
                </c:pt>
                <c:pt idx="1009">
                  <c:v>0.07058560977929629</c:v>
                </c:pt>
                <c:pt idx="1010">
                  <c:v>0.07058560977929629</c:v>
                </c:pt>
                <c:pt idx="1011">
                  <c:v>0.07058560977929629</c:v>
                </c:pt>
                <c:pt idx="1012">
                  <c:v>0.07058560977929629</c:v>
                </c:pt>
                <c:pt idx="1013">
                  <c:v>0.07058560977929629</c:v>
                </c:pt>
                <c:pt idx="1014">
                  <c:v>0.07058560977929629</c:v>
                </c:pt>
                <c:pt idx="1015">
                  <c:v>0.07058560977929629</c:v>
                </c:pt>
                <c:pt idx="1016">
                  <c:v>0.07058560977929629</c:v>
                </c:pt>
                <c:pt idx="1017">
                  <c:v>0.07058560977929629</c:v>
                </c:pt>
                <c:pt idx="1018">
                  <c:v>0.07058560977929629</c:v>
                </c:pt>
                <c:pt idx="1019">
                  <c:v>0.07058560977929629</c:v>
                </c:pt>
                <c:pt idx="1020">
                  <c:v>0.07058560977929629</c:v>
                </c:pt>
                <c:pt idx="1021">
                  <c:v>0.07058560977929629</c:v>
                </c:pt>
                <c:pt idx="1022">
                  <c:v>0.07058560977929629</c:v>
                </c:pt>
                <c:pt idx="1023">
                  <c:v>0.07058560977929629</c:v>
                </c:pt>
                <c:pt idx="1024">
                  <c:v>0.07058560977929629</c:v>
                </c:pt>
                <c:pt idx="1025">
                  <c:v>0.07058560977929629</c:v>
                </c:pt>
                <c:pt idx="1026">
                  <c:v>0.07058560977929629</c:v>
                </c:pt>
                <c:pt idx="1027">
                  <c:v>0.07058560977929629</c:v>
                </c:pt>
                <c:pt idx="1028">
                  <c:v>0.07058560977929629</c:v>
                </c:pt>
                <c:pt idx="1029">
                  <c:v>0.07058560977929629</c:v>
                </c:pt>
                <c:pt idx="1030">
                  <c:v>0.07058560977929629</c:v>
                </c:pt>
                <c:pt idx="1031">
                  <c:v>0.07058560977929629</c:v>
                </c:pt>
                <c:pt idx="1032">
                  <c:v>0.07058560977929629</c:v>
                </c:pt>
                <c:pt idx="1033">
                  <c:v>0.07058560977929629</c:v>
                </c:pt>
                <c:pt idx="1034">
                  <c:v>0.07058560977929629</c:v>
                </c:pt>
                <c:pt idx="1035">
                  <c:v>-0.017852240000065578</c:v>
                </c:pt>
                <c:pt idx="1036">
                  <c:v>-0.017852240000065578</c:v>
                </c:pt>
                <c:pt idx="1037">
                  <c:v>-0.017852240000065578</c:v>
                </c:pt>
                <c:pt idx="1038">
                  <c:v>-0.017852240000065578</c:v>
                </c:pt>
                <c:pt idx="1039">
                  <c:v>-0.017852240000065578</c:v>
                </c:pt>
                <c:pt idx="1040">
                  <c:v>-0.017852240000065578</c:v>
                </c:pt>
                <c:pt idx="1041">
                  <c:v>-0.017852240000065578</c:v>
                </c:pt>
                <c:pt idx="1042">
                  <c:v>-0.017852240000065578</c:v>
                </c:pt>
                <c:pt idx="1043">
                  <c:v>-0.017852240000065578</c:v>
                </c:pt>
                <c:pt idx="1044">
                  <c:v>-0.017852240000065578</c:v>
                </c:pt>
                <c:pt idx="1045">
                  <c:v>-0.017852240000065578</c:v>
                </c:pt>
                <c:pt idx="1046">
                  <c:v>-0.017852240000065578</c:v>
                </c:pt>
                <c:pt idx="1047">
                  <c:v>-0.017852240000065578</c:v>
                </c:pt>
                <c:pt idx="1048">
                  <c:v>-0.017852240000065578</c:v>
                </c:pt>
                <c:pt idx="1049">
                  <c:v>-0.017852240000065578</c:v>
                </c:pt>
                <c:pt idx="1050">
                  <c:v>-0.017852240000065578</c:v>
                </c:pt>
                <c:pt idx="1051">
                  <c:v>-0.017852240000065578</c:v>
                </c:pt>
                <c:pt idx="1052">
                  <c:v>-0.017852240000065578</c:v>
                </c:pt>
                <c:pt idx="1053">
                  <c:v>-0.017852240000065578</c:v>
                </c:pt>
                <c:pt idx="1054">
                  <c:v>-0.017852240000065578</c:v>
                </c:pt>
                <c:pt idx="1055">
                  <c:v>-0.017852240000065578</c:v>
                </c:pt>
                <c:pt idx="1056">
                  <c:v>-0.017852240000065578</c:v>
                </c:pt>
                <c:pt idx="1057">
                  <c:v>-0.017852240000065578</c:v>
                </c:pt>
                <c:pt idx="1058">
                  <c:v>-0.017852240000065578</c:v>
                </c:pt>
                <c:pt idx="1059">
                  <c:v>-0.017852240000065578</c:v>
                </c:pt>
                <c:pt idx="1060">
                  <c:v>-0.017852240000065578</c:v>
                </c:pt>
                <c:pt idx="1061">
                  <c:v>-0.017852240000065578</c:v>
                </c:pt>
                <c:pt idx="1062">
                  <c:v>-0.017852240000065578</c:v>
                </c:pt>
                <c:pt idx="1063">
                  <c:v>-0.017852240000065578</c:v>
                </c:pt>
                <c:pt idx="1064">
                  <c:v>-0.017852240000065578</c:v>
                </c:pt>
                <c:pt idx="1065">
                  <c:v>0.03659998028813005</c:v>
                </c:pt>
                <c:pt idx="1066">
                  <c:v>0.03659998028813005</c:v>
                </c:pt>
                <c:pt idx="1067">
                  <c:v>0.03659998028813005</c:v>
                </c:pt>
                <c:pt idx="1068">
                  <c:v>0.03659998028813005</c:v>
                </c:pt>
                <c:pt idx="1069">
                  <c:v>0.03659998028813005</c:v>
                </c:pt>
                <c:pt idx="1070">
                  <c:v>0.03659998028813005</c:v>
                </c:pt>
                <c:pt idx="1071">
                  <c:v>0.03659998028813005</c:v>
                </c:pt>
                <c:pt idx="1072">
                  <c:v>0.03659998028813005</c:v>
                </c:pt>
                <c:pt idx="1073">
                  <c:v>0.03659998028813005</c:v>
                </c:pt>
                <c:pt idx="1074">
                  <c:v>0.03659998028813005</c:v>
                </c:pt>
                <c:pt idx="1075">
                  <c:v>0.03659998028813005</c:v>
                </c:pt>
                <c:pt idx="1076">
                  <c:v>0.03659998028813005</c:v>
                </c:pt>
                <c:pt idx="1077">
                  <c:v>0.03659998028813005</c:v>
                </c:pt>
                <c:pt idx="1078">
                  <c:v>0.03659998028813005</c:v>
                </c:pt>
                <c:pt idx="1079">
                  <c:v>0.03659998028813005</c:v>
                </c:pt>
                <c:pt idx="1080">
                  <c:v>0.03659998028813005</c:v>
                </c:pt>
                <c:pt idx="1081">
                  <c:v>0.03659998028813005</c:v>
                </c:pt>
                <c:pt idx="1082">
                  <c:v>0.03659998028813005</c:v>
                </c:pt>
                <c:pt idx="1083">
                  <c:v>0.03659998028813005</c:v>
                </c:pt>
                <c:pt idx="1084">
                  <c:v>0.03659998028813005</c:v>
                </c:pt>
                <c:pt idx="1085">
                  <c:v>0.03659998028813005</c:v>
                </c:pt>
                <c:pt idx="1086">
                  <c:v>0.03659998028813005</c:v>
                </c:pt>
                <c:pt idx="1087">
                  <c:v>0.03659998028813005</c:v>
                </c:pt>
                <c:pt idx="1088">
                  <c:v>0.03659998028813005</c:v>
                </c:pt>
                <c:pt idx="1089">
                  <c:v>0.03659998028813005</c:v>
                </c:pt>
                <c:pt idx="1090">
                  <c:v>0.03659998028813005</c:v>
                </c:pt>
                <c:pt idx="1091">
                  <c:v>0.03659998028813005</c:v>
                </c:pt>
                <c:pt idx="1092">
                  <c:v>0.03659998028813005</c:v>
                </c:pt>
                <c:pt idx="1093">
                  <c:v>0.03659998028813005</c:v>
                </c:pt>
                <c:pt idx="1094">
                  <c:v>0.03659998028813005</c:v>
                </c:pt>
                <c:pt idx="1095">
                  <c:v>0.03659998028813005</c:v>
                </c:pt>
                <c:pt idx="1096">
                  <c:v>0.10558985279256627</c:v>
                </c:pt>
                <c:pt idx="1097">
                  <c:v>0.10558985279256627</c:v>
                </c:pt>
                <c:pt idx="1098">
                  <c:v>0.10558985279256627</c:v>
                </c:pt>
                <c:pt idx="1099">
                  <c:v>0.10558985279256627</c:v>
                </c:pt>
                <c:pt idx="1100">
                  <c:v>0.10558985279256627</c:v>
                </c:pt>
                <c:pt idx="1101">
                  <c:v>0.10558985279256627</c:v>
                </c:pt>
                <c:pt idx="1102">
                  <c:v>0.10558985279256627</c:v>
                </c:pt>
                <c:pt idx="1103">
                  <c:v>0.10558985279256627</c:v>
                </c:pt>
                <c:pt idx="1104">
                  <c:v>0.10558985279256627</c:v>
                </c:pt>
                <c:pt idx="1105">
                  <c:v>0.10558985279256627</c:v>
                </c:pt>
                <c:pt idx="1106">
                  <c:v>0.10558985279256627</c:v>
                </c:pt>
                <c:pt idx="1107">
                  <c:v>0.10558985279256627</c:v>
                </c:pt>
                <c:pt idx="1108">
                  <c:v>0.10558985279256627</c:v>
                </c:pt>
                <c:pt idx="1109">
                  <c:v>0.10558985279256627</c:v>
                </c:pt>
                <c:pt idx="1110">
                  <c:v>0.10558985279256627</c:v>
                </c:pt>
                <c:pt idx="1111">
                  <c:v>0.10558985279256627</c:v>
                </c:pt>
                <c:pt idx="1112">
                  <c:v>0.10558985279256627</c:v>
                </c:pt>
                <c:pt idx="1113">
                  <c:v>0.10558985279256627</c:v>
                </c:pt>
                <c:pt idx="1114">
                  <c:v>0.10558985279256627</c:v>
                </c:pt>
                <c:pt idx="1115">
                  <c:v>0.10558985279256627</c:v>
                </c:pt>
                <c:pt idx="1116">
                  <c:v>0.10558985279256627</c:v>
                </c:pt>
                <c:pt idx="1117">
                  <c:v>0.10558985279256627</c:v>
                </c:pt>
                <c:pt idx="1118">
                  <c:v>0.10558985279256627</c:v>
                </c:pt>
                <c:pt idx="1119">
                  <c:v>0.10558985279256627</c:v>
                </c:pt>
                <c:pt idx="1120">
                  <c:v>0.10558985279256627</c:v>
                </c:pt>
                <c:pt idx="1121">
                  <c:v>0.10558985279256627</c:v>
                </c:pt>
                <c:pt idx="1122">
                  <c:v>0.10558985279256627</c:v>
                </c:pt>
                <c:pt idx="1123">
                  <c:v>0.10558985279256627</c:v>
                </c:pt>
                <c:pt idx="1124">
                  <c:v>0.10558985279256627</c:v>
                </c:pt>
                <c:pt idx="1125">
                  <c:v>0.10558985279256627</c:v>
                </c:pt>
                <c:pt idx="1126">
                  <c:v>0.10558985279256627</c:v>
                </c:pt>
                <c:pt idx="1127">
                  <c:v>0.06041083038769557</c:v>
                </c:pt>
                <c:pt idx="1128">
                  <c:v>0.06041083038769557</c:v>
                </c:pt>
                <c:pt idx="1129">
                  <c:v>0.06041083038769557</c:v>
                </c:pt>
                <c:pt idx="1130">
                  <c:v>0.06041083038769557</c:v>
                </c:pt>
                <c:pt idx="1131">
                  <c:v>0.06041083038769557</c:v>
                </c:pt>
                <c:pt idx="1132">
                  <c:v>0.06041083038769557</c:v>
                </c:pt>
                <c:pt idx="1133">
                  <c:v>0.06041083038769557</c:v>
                </c:pt>
                <c:pt idx="1134">
                  <c:v>0.06041083038769557</c:v>
                </c:pt>
                <c:pt idx="1135">
                  <c:v>0.06041083038769557</c:v>
                </c:pt>
                <c:pt idx="1136">
                  <c:v>0.06041083038769557</c:v>
                </c:pt>
                <c:pt idx="1137">
                  <c:v>0.06041083038769557</c:v>
                </c:pt>
                <c:pt idx="1138">
                  <c:v>0.06041083038769557</c:v>
                </c:pt>
                <c:pt idx="1139">
                  <c:v>0.06041083038769557</c:v>
                </c:pt>
                <c:pt idx="1140">
                  <c:v>0.06041083038769557</c:v>
                </c:pt>
                <c:pt idx="1141">
                  <c:v>0.06041083038769557</c:v>
                </c:pt>
                <c:pt idx="1142">
                  <c:v>0.06041083038769557</c:v>
                </c:pt>
                <c:pt idx="1143">
                  <c:v>0.06041083038769557</c:v>
                </c:pt>
                <c:pt idx="1144">
                  <c:v>0.06041083038769557</c:v>
                </c:pt>
                <c:pt idx="1145">
                  <c:v>0.06041083038769557</c:v>
                </c:pt>
                <c:pt idx="1146">
                  <c:v>0.06041083038769557</c:v>
                </c:pt>
                <c:pt idx="1147">
                  <c:v>0.06041083038769557</c:v>
                </c:pt>
                <c:pt idx="1148">
                  <c:v>0.06041083038769557</c:v>
                </c:pt>
                <c:pt idx="1149">
                  <c:v>0.06041083038769557</c:v>
                </c:pt>
                <c:pt idx="1150">
                  <c:v>0.06041083038769557</c:v>
                </c:pt>
                <c:pt idx="1151">
                  <c:v>0.06041083038769557</c:v>
                </c:pt>
                <c:pt idx="1152">
                  <c:v>0.06041083038769557</c:v>
                </c:pt>
                <c:pt idx="1153">
                  <c:v>0.06041083038769557</c:v>
                </c:pt>
                <c:pt idx="1154">
                  <c:v>0.06041083038769557</c:v>
                </c:pt>
                <c:pt idx="1155">
                  <c:v>0.029183217766152403</c:v>
                </c:pt>
                <c:pt idx="1156">
                  <c:v>0.029183217766152403</c:v>
                </c:pt>
                <c:pt idx="1157">
                  <c:v>0.029183217766152403</c:v>
                </c:pt>
                <c:pt idx="1158">
                  <c:v>0.029183217766152403</c:v>
                </c:pt>
                <c:pt idx="1159">
                  <c:v>0.029183217766152403</c:v>
                </c:pt>
                <c:pt idx="1160">
                  <c:v>0.029183217766152403</c:v>
                </c:pt>
                <c:pt idx="1161">
                  <c:v>0.029183217766152403</c:v>
                </c:pt>
                <c:pt idx="1162">
                  <c:v>0.029183217766152403</c:v>
                </c:pt>
                <c:pt idx="1163">
                  <c:v>0.029183217766152403</c:v>
                </c:pt>
                <c:pt idx="1164">
                  <c:v>0.029183217766152403</c:v>
                </c:pt>
                <c:pt idx="1165">
                  <c:v>0.029183217766152403</c:v>
                </c:pt>
                <c:pt idx="1166">
                  <c:v>0.029183217766152403</c:v>
                </c:pt>
                <c:pt idx="1167">
                  <c:v>0.029183217766152403</c:v>
                </c:pt>
                <c:pt idx="1168">
                  <c:v>0.029183217766152403</c:v>
                </c:pt>
                <c:pt idx="1169">
                  <c:v>0.029183217766152403</c:v>
                </c:pt>
                <c:pt idx="1170">
                  <c:v>0.029183217766152403</c:v>
                </c:pt>
                <c:pt idx="1171">
                  <c:v>0.029183217766152403</c:v>
                </c:pt>
                <c:pt idx="1172">
                  <c:v>0.029183217766152403</c:v>
                </c:pt>
                <c:pt idx="1173">
                  <c:v>0.029183217766152403</c:v>
                </c:pt>
                <c:pt idx="1174">
                  <c:v>0.029183217766152403</c:v>
                </c:pt>
                <c:pt idx="1175">
                  <c:v>0.029183217766152403</c:v>
                </c:pt>
                <c:pt idx="1176">
                  <c:v>0.029183217766152403</c:v>
                </c:pt>
                <c:pt idx="1177">
                  <c:v>0.029183217766152403</c:v>
                </c:pt>
                <c:pt idx="1178">
                  <c:v>0.029183217766152403</c:v>
                </c:pt>
                <c:pt idx="1179">
                  <c:v>0.029183217766152403</c:v>
                </c:pt>
                <c:pt idx="1180">
                  <c:v>0.029183217766152403</c:v>
                </c:pt>
                <c:pt idx="1181">
                  <c:v>0.029183217766152403</c:v>
                </c:pt>
                <c:pt idx="1182">
                  <c:v>0.029183217766152403</c:v>
                </c:pt>
                <c:pt idx="1183">
                  <c:v>0.029183217766152403</c:v>
                </c:pt>
                <c:pt idx="1184">
                  <c:v>0.029183217766152403</c:v>
                </c:pt>
                <c:pt idx="1185">
                  <c:v>0.029183217766152403</c:v>
                </c:pt>
                <c:pt idx="1186">
                  <c:v>0.07058560977929629</c:v>
                </c:pt>
                <c:pt idx="1187">
                  <c:v>0.07058560977929629</c:v>
                </c:pt>
                <c:pt idx="1188">
                  <c:v>0.07058560977929629</c:v>
                </c:pt>
                <c:pt idx="1189">
                  <c:v>0.07058560977929629</c:v>
                </c:pt>
                <c:pt idx="1190">
                  <c:v>0.07058560977929629</c:v>
                </c:pt>
                <c:pt idx="1191">
                  <c:v>0.07058560977929629</c:v>
                </c:pt>
                <c:pt idx="1192">
                  <c:v>0.07058560977929629</c:v>
                </c:pt>
                <c:pt idx="1193">
                  <c:v>0.07058560977929629</c:v>
                </c:pt>
                <c:pt idx="1194">
                  <c:v>0.07058560977929629</c:v>
                </c:pt>
                <c:pt idx="1195">
                  <c:v>0.07058560977929629</c:v>
                </c:pt>
                <c:pt idx="1196">
                  <c:v>0.07058560977929629</c:v>
                </c:pt>
                <c:pt idx="1197">
                  <c:v>0.07058560977929629</c:v>
                </c:pt>
                <c:pt idx="1198">
                  <c:v>0.07058560977929629</c:v>
                </c:pt>
                <c:pt idx="1199">
                  <c:v>0.07058560977929629</c:v>
                </c:pt>
                <c:pt idx="1200">
                  <c:v>0.07058560977929629</c:v>
                </c:pt>
                <c:pt idx="1201">
                  <c:v>0.07058560977929629</c:v>
                </c:pt>
                <c:pt idx="1202">
                  <c:v>0.07058560977929629</c:v>
                </c:pt>
                <c:pt idx="1203">
                  <c:v>0.07058560977929629</c:v>
                </c:pt>
                <c:pt idx="1204">
                  <c:v>0.07058560977929629</c:v>
                </c:pt>
                <c:pt idx="1205">
                  <c:v>0.07058560977929629</c:v>
                </c:pt>
                <c:pt idx="1206">
                  <c:v>0.07058560977929629</c:v>
                </c:pt>
                <c:pt idx="1207">
                  <c:v>0.07058560977929629</c:v>
                </c:pt>
                <c:pt idx="1208">
                  <c:v>0.07058560977929629</c:v>
                </c:pt>
                <c:pt idx="1209">
                  <c:v>0.07058560977929629</c:v>
                </c:pt>
                <c:pt idx="1210">
                  <c:v>0.07058560977929629</c:v>
                </c:pt>
                <c:pt idx="1211">
                  <c:v>0.07058560977929629</c:v>
                </c:pt>
                <c:pt idx="1212">
                  <c:v>0.07058560977929629</c:v>
                </c:pt>
                <c:pt idx="1213">
                  <c:v>0.07058560977929629</c:v>
                </c:pt>
                <c:pt idx="1214">
                  <c:v>0.07058560977929629</c:v>
                </c:pt>
                <c:pt idx="1215">
                  <c:v>0.07058560977929629</c:v>
                </c:pt>
                <c:pt idx="1216">
                  <c:v>-0.0119342195057911</c:v>
                </c:pt>
                <c:pt idx="1217">
                  <c:v>-0.0119342195057911</c:v>
                </c:pt>
                <c:pt idx="1218">
                  <c:v>-0.0119342195057911</c:v>
                </c:pt>
                <c:pt idx="1219">
                  <c:v>-0.0119342195057911</c:v>
                </c:pt>
                <c:pt idx="1220">
                  <c:v>-0.0119342195057911</c:v>
                </c:pt>
                <c:pt idx="1221">
                  <c:v>-0.0119342195057911</c:v>
                </c:pt>
                <c:pt idx="1222">
                  <c:v>-0.0119342195057911</c:v>
                </c:pt>
                <c:pt idx="1223">
                  <c:v>-0.0119342195057911</c:v>
                </c:pt>
                <c:pt idx="1224">
                  <c:v>-0.0119342195057911</c:v>
                </c:pt>
                <c:pt idx="1225">
                  <c:v>-0.0119342195057911</c:v>
                </c:pt>
                <c:pt idx="1226">
                  <c:v>-0.0119342195057911</c:v>
                </c:pt>
                <c:pt idx="1227">
                  <c:v>-0.0119342195057911</c:v>
                </c:pt>
                <c:pt idx="1228">
                  <c:v>-0.0119342195057911</c:v>
                </c:pt>
                <c:pt idx="1229">
                  <c:v>-0.0119342195057911</c:v>
                </c:pt>
                <c:pt idx="1230">
                  <c:v>-0.0119342195057911</c:v>
                </c:pt>
                <c:pt idx="1231">
                  <c:v>-0.0119342195057911</c:v>
                </c:pt>
                <c:pt idx="1232">
                  <c:v>-0.0119342195057911</c:v>
                </c:pt>
                <c:pt idx="1233">
                  <c:v>-0.0119342195057911</c:v>
                </c:pt>
                <c:pt idx="1234">
                  <c:v>-0.0119342195057911</c:v>
                </c:pt>
                <c:pt idx="1235">
                  <c:v>-0.0119342195057911</c:v>
                </c:pt>
                <c:pt idx="1236">
                  <c:v>-0.0119342195057911</c:v>
                </c:pt>
                <c:pt idx="1237">
                  <c:v>-0.0119342195057911</c:v>
                </c:pt>
                <c:pt idx="1238">
                  <c:v>-0.0119342195057911</c:v>
                </c:pt>
                <c:pt idx="1239">
                  <c:v>-0.0119342195057911</c:v>
                </c:pt>
                <c:pt idx="1240">
                  <c:v>-0.0119342195057911</c:v>
                </c:pt>
                <c:pt idx="1241">
                  <c:v>-0.0119342195057911</c:v>
                </c:pt>
                <c:pt idx="1242">
                  <c:v>-0.0119342195057911</c:v>
                </c:pt>
                <c:pt idx="1243">
                  <c:v>-0.0119342195057911</c:v>
                </c:pt>
                <c:pt idx="1244">
                  <c:v>-0.0119342195057911</c:v>
                </c:pt>
                <c:pt idx="1245">
                  <c:v>-0.0119342195057911</c:v>
                </c:pt>
                <c:pt idx="1246">
                  <c:v>-0.0119342195057911</c:v>
                </c:pt>
                <c:pt idx="1247">
                  <c:v>0.07314324889074286</c:v>
                </c:pt>
                <c:pt idx="1248">
                  <c:v>0.07314324889074286</c:v>
                </c:pt>
                <c:pt idx="1249">
                  <c:v>0.07314324889074286</c:v>
                </c:pt>
                <c:pt idx="1250">
                  <c:v>0.07314324889074286</c:v>
                </c:pt>
                <c:pt idx="1251">
                  <c:v>0.07314324889074286</c:v>
                </c:pt>
                <c:pt idx="1252">
                  <c:v>0.07314324889074286</c:v>
                </c:pt>
                <c:pt idx="1253">
                  <c:v>0.07314324889074286</c:v>
                </c:pt>
                <c:pt idx="1254">
                  <c:v>0.07314324889074286</c:v>
                </c:pt>
                <c:pt idx="1255">
                  <c:v>0.07314324889074286</c:v>
                </c:pt>
                <c:pt idx="1256">
                  <c:v>0.07314324889074286</c:v>
                </c:pt>
                <c:pt idx="1257">
                  <c:v>0.07314324889074286</c:v>
                </c:pt>
                <c:pt idx="1258">
                  <c:v>0.07314324889074286</c:v>
                </c:pt>
                <c:pt idx="1259">
                  <c:v>0.07314324889074286</c:v>
                </c:pt>
                <c:pt idx="1260">
                  <c:v>0.07314324889074286</c:v>
                </c:pt>
                <c:pt idx="1261">
                  <c:v>0.07314324889074286</c:v>
                </c:pt>
                <c:pt idx="1262">
                  <c:v>0.07314324889074286</c:v>
                </c:pt>
                <c:pt idx="1263">
                  <c:v>0.07314324889074286</c:v>
                </c:pt>
                <c:pt idx="1264">
                  <c:v>0.07314324889074286</c:v>
                </c:pt>
                <c:pt idx="1265">
                  <c:v>0.07314324889074286</c:v>
                </c:pt>
                <c:pt idx="1266">
                  <c:v>0.07314324889074286</c:v>
                </c:pt>
                <c:pt idx="1267">
                  <c:v>0.07314324889074286</c:v>
                </c:pt>
                <c:pt idx="1268">
                  <c:v>0.07314324889074286</c:v>
                </c:pt>
                <c:pt idx="1269">
                  <c:v>0.07314324889074286</c:v>
                </c:pt>
                <c:pt idx="1270">
                  <c:v>0.07314324889074286</c:v>
                </c:pt>
                <c:pt idx="1271">
                  <c:v>0.07314324889074286</c:v>
                </c:pt>
                <c:pt idx="1272">
                  <c:v>0.07314324889074286</c:v>
                </c:pt>
                <c:pt idx="1273">
                  <c:v>0.07314324889074286</c:v>
                </c:pt>
                <c:pt idx="1274">
                  <c:v>0.07314324889074286</c:v>
                </c:pt>
                <c:pt idx="1275">
                  <c:v>0.07314324889074286</c:v>
                </c:pt>
                <c:pt idx="1276">
                  <c:v>0.07314324889074286</c:v>
                </c:pt>
                <c:pt idx="1277">
                  <c:v>0.12950555229212135</c:v>
                </c:pt>
                <c:pt idx="1278">
                  <c:v>0.12950555229212135</c:v>
                </c:pt>
                <c:pt idx="1279">
                  <c:v>0.12950555229212135</c:v>
                </c:pt>
                <c:pt idx="1280">
                  <c:v>0.12950555229212135</c:v>
                </c:pt>
                <c:pt idx="1281">
                  <c:v>0.12950555229212135</c:v>
                </c:pt>
                <c:pt idx="1282">
                  <c:v>0.12950555229212135</c:v>
                </c:pt>
                <c:pt idx="1283">
                  <c:v>0.12950555229212135</c:v>
                </c:pt>
                <c:pt idx="1284">
                  <c:v>0.12950555229212135</c:v>
                </c:pt>
                <c:pt idx="1285">
                  <c:v>0.12950555229212135</c:v>
                </c:pt>
                <c:pt idx="1286">
                  <c:v>0.12950555229212135</c:v>
                </c:pt>
                <c:pt idx="1287">
                  <c:v>0.12950555229212135</c:v>
                </c:pt>
                <c:pt idx="1288">
                  <c:v>0.12950555229212135</c:v>
                </c:pt>
                <c:pt idx="1289">
                  <c:v>0.12950555229212135</c:v>
                </c:pt>
                <c:pt idx="1290">
                  <c:v>0.12950555229212135</c:v>
                </c:pt>
                <c:pt idx="1291">
                  <c:v>0.12950555229212135</c:v>
                </c:pt>
                <c:pt idx="1292">
                  <c:v>0.12950555229212135</c:v>
                </c:pt>
                <c:pt idx="1293">
                  <c:v>0.12950555229212135</c:v>
                </c:pt>
                <c:pt idx="1294">
                  <c:v>0.12950555229212135</c:v>
                </c:pt>
                <c:pt idx="1295">
                  <c:v>0.12950555229212135</c:v>
                </c:pt>
                <c:pt idx="1296">
                  <c:v>0.12950555229212135</c:v>
                </c:pt>
                <c:pt idx="1297">
                  <c:v>0.12950555229212135</c:v>
                </c:pt>
                <c:pt idx="1298">
                  <c:v>0.12950555229212135</c:v>
                </c:pt>
                <c:pt idx="1299">
                  <c:v>0.12950555229212135</c:v>
                </c:pt>
                <c:pt idx="1300">
                  <c:v>0.12950555229212135</c:v>
                </c:pt>
                <c:pt idx="1301">
                  <c:v>0.12950555229212135</c:v>
                </c:pt>
                <c:pt idx="1302">
                  <c:v>0.12950555229212135</c:v>
                </c:pt>
                <c:pt idx="1303">
                  <c:v>0.12950555229212135</c:v>
                </c:pt>
                <c:pt idx="1304">
                  <c:v>0.12950555229212135</c:v>
                </c:pt>
                <c:pt idx="1305">
                  <c:v>0.12950555229212135</c:v>
                </c:pt>
                <c:pt idx="1306">
                  <c:v>0.12950555229212135</c:v>
                </c:pt>
                <c:pt idx="1307">
                  <c:v>0.12950555229212135</c:v>
                </c:pt>
                <c:pt idx="1308">
                  <c:v>0.06930888671798252</c:v>
                </c:pt>
                <c:pt idx="1309">
                  <c:v>0.06930888671798252</c:v>
                </c:pt>
                <c:pt idx="1310">
                  <c:v>0.06930888671798252</c:v>
                </c:pt>
                <c:pt idx="1311">
                  <c:v>0.06930888671798252</c:v>
                </c:pt>
                <c:pt idx="1312">
                  <c:v>0.06930888671798252</c:v>
                </c:pt>
                <c:pt idx="1313">
                  <c:v>0.06930888671798252</c:v>
                </c:pt>
                <c:pt idx="1314">
                  <c:v>0.06930888671798252</c:v>
                </c:pt>
                <c:pt idx="1315">
                  <c:v>0.06930888671798252</c:v>
                </c:pt>
                <c:pt idx="1316">
                  <c:v>0.06930888671798252</c:v>
                </c:pt>
                <c:pt idx="1317">
                  <c:v>0.06930888671798252</c:v>
                </c:pt>
                <c:pt idx="1318">
                  <c:v>0.06930888671798252</c:v>
                </c:pt>
                <c:pt idx="1319">
                  <c:v>0.06930888671798252</c:v>
                </c:pt>
                <c:pt idx="1320">
                  <c:v>0.06930888671798252</c:v>
                </c:pt>
                <c:pt idx="1321">
                  <c:v>0.06930888671798252</c:v>
                </c:pt>
                <c:pt idx="1322">
                  <c:v>0.06930888671798252</c:v>
                </c:pt>
                <c:pt idx="1323">
                  <c:v>0.06930888671798252</c:v>
                </c:pt>
                <c:pt idx="1324">
                  <c:v>0.06930888671798252</c:v>
                </c:pt>
                <c:pt idx="1325">
                  <c:v>0.06930888671798252</c:v>
                </c:pt>
                <c:pt idx="1326">
                  <c:v>0.06930888671798252</c:v>
                </c:pt>
                <c:pt idx="1327">
                  <c:v>0.06930888671798252</c:v>
                </c:pt>
                <c:pt idx="1328">
                  <c:v>0.06930888671798252</c:v>
                </c:pt>
                <c:pt idx="1329">
                  <c:v>0.06930888671798252</c:v>
                </c:pt>
                <c:pt idx="1330">
                  <c:v>0.06930888671798252</c:v>
                </c:pt>
                <c:pt idx="1331">
                  <c:v>0.06930888671798252</c:v>
                </c:pt>
                <c:pt idx="1332">
                  <c:v>0.06930888671798252</c:v>
                </c:pt>
                <c:pt idx="1333">
                  <c:v>0.06930888671798252</c:v>
                </c:pt>
                <c:pt idx="1334">
                  <c:v>0.06930888671798252</c:v>
                </c:pt>
                <c:pt idx="1335">
                  <c:v>0.06930888671798252</c:v>
                </c:pt>
                <c:pt idx="1336">
                  <c:v>0.06930888671798252</c:v>
                </c:pt>
                <c:pt idx="1337">
                  <c:v>0.06930888671798252</c:v>
                </c:pt>
                <c:pt idx="1338">
                  <c:v>0.06930888671798252</c:v>
                </c:pt>
                <c:pt idx="1339">
                  <c:v>0.2637728807850257</c:v>
                </c:pt>
                <c:pt idx="1340">
                  <c:v>0.2637728807850257</c:v>
                </c:pt>
                <c:pt idx="1341">
                  <c:v>0.2637728807850257</c:v>
                </c:pt>
                <c:pt idx="1342">
                  <c:v>0.2637728807850257</c:v>
                </c:pt>
                <c:pt idx="1343">
                  <c:v>0.2637728807850257</c:v>
                </c:pt>
                <c:pt idx="1344">
                  <c:v>0.2637728807850257</c:v>
                </c:pt>
                <c:pt idx="1345">
                  <c:v>0.2637728807850257</c:v>
                </c:pt>
                <c:pt idx="1346">
                  <c:v>0.2637728807850257</c:v>
                </c:pt>
                <c:pt idx="1347">
                  <c:v>0.2637728807850257</c:v>
                </c:pt>
                <c:pt idx="1348">
                  <c:v>0.2637728807850257</c:v>
                </c:pt>
                <c:pt idx="1349">
                  <c:v>0.2637728807850257</c:v>
                </c:pt>
                <c:pt idx="1350">
                  <c:v>0.2637728807850257</c:v>
                </c:pt>
                <c:pt idx="1351">
                  <c:v>0.2637728807850257</c:v>
                </c:pt>
                <c:pt idx="1352">
                  <c:v>0.2637728807850257</c:v>
                </c:pt>
                <c:pt idx="1353">
                  <c:v>0.2637728807850257</c:v>
                </c:pt>
                <c:pt idx="1354">
                  <c:v>0.2637728807850257</c:v>
                </c:pt>
                <c:pt idx="1355">
                  <c:v>0.2637728807850257</c:v>
                </c:pt>
                <c:pt idx="1356">
                  <c:v>0.2637728807850257</c:v>
                </c:pt>
                <c:pt idx="1357">
                  <c:v>0.2637728807850257</c:v>
                </c:pt>
                <c:pt idx="1358">
                  <c:v>0.2637728807850257</c:v>
                </c:pt>
                <c:pt idx="1359">
                  <c:v>0.2637728807850257</c:v>
                </c:pt>
                <c:pt idx="1360">
                  <c:v>0.2637728807850257</c:v>
                </c:pt>
                <c:pt idx="1361">
                  <c:v>0.2637728807850257</c:v>
                </c:pt>
                <c:pt idx="1362">
                  <c:v>0.2637728807850257</c:v>
                </c:pt>
                <c:pt idx="1363">
                  <c:v>0.2637728807850257</c:v>
                </c:pt>
                <c:pt idx="1364">
                  <c:v>0.2637728807850257</c:v>
                </c:pt>
                <c:pt idx="1365">
                  <c:v>0.2637728807850257</c:v>
                </c:pt>
                <c:pt idx="1366">
                  <c:v>0.2637728807850257</c:v>
                </c:pt>
                <c:pt idx="1367">
                  <c:v>0.2637728807850257</c:v>
                </c:pt>
                <c:pt idx="1368">
                  <c:v>0.2637728807850257</c:v>
                </c:pt>
                <c:pt idx="1369">
                  <c:v>0.04907020753480573</c:v>
                </c:pt>
                <c:pt idx="1370">
                  <c:v>0.04907020753480573</c:v>
                </c:pt>
                <c:pt idx="1371">
                  <c:v>0.04907020753480573</c:v>
                </c:pt>
                <c:pt idx="1372">
                  <c:v>0.04907020753480573</c:v>
                </c:pt>
                <c:pt idx="1373">
                  <c:v>0.04907020753480573</c:v>
                </c:pt>
                <c:pt idx="1374">
                  <c:v>0.04907020753480573</c:v>
                </c:pt>
                <c:pt idx="1375">
                  <c:v>0.04907020753480573</c:v>
                </c:pt>
                <c:pt idx="1376">
                  <c:v>0.04907020753480573</c:v>
                </c:pt>
                <c:pt idx="1377">
                  <c:v>0.04907020753480573</c:v>
                </c:pt>
                <c:pt idx="1378">
                  <c:v>0.04907020753480573</c:v>
                </c:pt>
                <c:pt idx="1379">
                  <c:v>0.04907020753480573</c:v>
                </c:pt>
                <c:pt idx="1380">
                  <c:v>0.04907020753480573</c:v>
                </c:pt>
                <c:pt idx="1381">
                  <c:v>0.04907020753480573</c:v>
                </c:pt>
                <c:pt idx="1382">
                  <c:v>0.04907020753480573</c:v>
                </c:pt>
                <c:pt idx="1383">
                  <c:v>0.04907020753480573</c:v>
                </c:pt>
                <c:pt idx="1384">
                  <c:v>0.04907020753480573</c:v>
                </c:pt>
                <c:pt idx="1385">
                  <c:v>0.04907020753480573</c:v>
                </c:pt>
                <c:pt idx="1386">
                  <c:v>0.04907020753480573</c:v>
                </c:pt>
                <c:pt idx="1387">
                  <c:v>0.04907020753480573</c:v>
                </c:pt>
                <c:pt idx="1388">
                  <c:v>0.04907020753480573</c:v>
                </c:pt>
                <c:pt idx="1389">
                  <c:v>0.04907020753480573</c:v>
                </c:pt>
                <c:pt idx="1390">
                  <c:v>0.04907020753480573</c:v>
                </c:pt>
                <c:pt idx="1391">
                  <c:v>0.04907020753480573</c:v>
                </c:pt>
                <c:pt idx="1392">
                  <c:v>0.04907020753480573</c:v>
                </c:pt>
                <c:pt idx="1393">
                  <c:v>0.04907020753480573</c:v>
                </c:pt>
                <c:pt idx="1394">
                  <c:v>0.04907020753480573</c:v>
                </c:pt>
                <c:pt idx="1395">
                  <c:v>0.04907020753480573</c:v>
                </c:pt>
                <c:pt idx="1396">
                  <c:v>0.04907020753480573</c:v>
                </c:pt>
                <c:pt idx="1397">
                  <c:v>0.04907020753480573</c:v>
                </c:pt>
                <c:pt idx="1398">
                  <c:v>0.04907020753480573</c:v>
                </c:pt>
                <c:pt idx="1399">
                  <c:v>0.04907020753480573</c:v>
                </c:pt>
                <c:pt idx="1400">
                  <c:v>0.021815128251309046</c:v>
                </c:pt>
                <c:pt idx="1401">
                  <c:v>0.021815128251309046</c:v>
                </c:pt>
                <c:pt idx="1402">
                  <c:v>0.021815128251309046</c:v>
                </c:pt>
                <c:pt idx="1403">
                  <c:v>0.021815128251309046</c:v>
                </c:pt>
                <c:pt idx="1404">
                  <c:v>0.021815128251309046</c:v>
                </c:pt>
                <c:pt idx="1405">
                  <c:v>0.021815128251309046</c:v>
                </c:pt>
                <c:pt idx="1406">
                  <c:v>0.021815128251309046</c:v>
                </c:pt>
                <c:pt idx="1407">
                  <c:v>0.021815128251309046</c:v>
                </c:pt>
                <c:pt idx="1408">
                  <c:v>0.021815128251309046</c:v>
                </c:pt>
                <c:pt idx="1409">
                  <c:v>0.021815128251309046</c:v>
                </c:pt>
                <c:pt idx="1410">
                  <c:v>0.021815128251309046</c:v>
                </c:pt>
                <c:pt idx="1411">
                  <c:v>0.021815128251309046</c:v>
                </c:pt>
                <c:pt idx="1412">
                  <c:v>0.021815128251309046</c:v>
                </c:pt>
                <c:pt idx="1413">
                  <c:v>0.021815128251309046</c:v>
                </c:pt>
                <c:pt idx="1414">
                  <c:v>0.021815128251309046</c:v>
                </c:pt>
                <c:pt idx="1415">
                  <c:v>0.021815128251309046</c:v>
                </c:pt>
                <c:pt idx="1416">
                  <c:v>0.021815128251309046</c:v>
                </c:pt>
                <c:pt idx="1417">
                  <c:v>0.021815128251309046</c:v>
                </c:pt>
                <c:pt idx="1418">
                  <c:v>0.021815128251309046</c:v>
                </c:pt>
                <c:pt idx="1419">
                  <c:v>0.021815128251309046</c:v>
                </c:pt>
                <c:pt idx="1420">
                  <c:v>0.021815128251309046</c:v>
                </c:pt>
                <c:pt idx="1421">
                  <c:v>0.021815128251309046</c:v>
                </c:pt>
                <c:pt idx="1422">
                  <c:v>0.021815128251309046</c:v>
                </c:pt>
                <c:pt idx="1423">
                  <c:v>0.021815128251309046</c:v>
                </c:pt>
                <c:pt idx="1424">
                  <c:v>0.021815128251309046</c:v>
                </c:pt>
                <c:pt idx="1425">
                  <c:v>0.021815128251309046</c:v>
                </c:pt>
                <c:pt idx="1426">
                  <c:v>0.021815128251309046</c:v>
                </c:pt>
                <c:pt idx="1427">
                  <c:v>0.021815128251309046</c:v>
                </c:pt>
                <c:pt idx="1428">
                  <c:v>0.021815128251309046</c:v>
                </c:pt>
                <c:pt idx="1429">
                  <c:v>0.021815128251309046</c:v>
                </c:pt>
                <c:pt idx="1430">
                  <c:v>0.035360460753407486</c:v>
                </c:pt>
                <c:pt idx="1431">
                  <c:v>0.035360460753407486</c:v>
                </c:pt>
                <c:pt idx="1432">
                  <c:v>0.035360460753407486</c:v>
                </c:pt>
                <c:pt idx="1433">
                  <c:v>0.035360460753407486</c:v>
                </c:pt>
                <c:pt idx="1434">
                  <c:v>0.035360460753407486</c:v>
                </c:pt>
                <c:pt idx="1435">
                  <c:v>0.035360460753407486</c:v>
                </c:pt>
                <c:pt idx="1436">
                  <c:v>0.035360460753407486</c:v>
                </c:pt>
                <c:pt idx="1437">
                  <c:v>0.035360460753407486</c:v>
                </c:pt>
                <c:pt idx="1438">
                  <c:v>0.035360460753407486</c:v>
                </c:pt>
                <c:pt idx="1439">
                  <c:v>0.035360460753407486</c:v>
                </c:pt>
                <c:pt idx="1440">
                  <c:v>0.035360460753407486</c:v>
                </c:pt>
                <c:pt idx="1441">
                  <c:v>0.035360460753407486</c:v>
                </c:pt>
                <c:pt idx="1442">
                  <c:v>0.035360460753407486</c:v>
                </c:pt>
                <c:pt idx="1443">
                  <c:v>0.035360460753407486</c:v>
                </c:pt>
                <c:pt idx="1444">
                  <c:v>0.035360460753407486</c:v>
                </c:pt>
                <c:pt idx="1445">
                  <c:v>0.035360460753407486</c:v>
                </c:pt>
                <c:pt idx="1446">
                  <c:v>0.035360460753407486</c:v>
                </c:pt>
                <c:pt idx="1447">
                  <c:v>0.035360460753407486</c:v>
                </c:pt>
                <c:pt idx="1448">
                  <c:v>0.035360460753407486</c:v>
                </c:pt>
                <c:pt idx="1449">
                  <c:v>0.035360460753407486</c:v>
                </c:pt>
                <c:pt idx="1450">
                  <c:v>0.035360460753407486</c:v>
                </c:pt>
                <c:pt idx="1451">
                  <c:v>0.035360460753407486</c:v>
                </c:pt>
                <c:pt idx="1452">
                  <c:v>0.035360460753407486</c:v>
                </c:pt>
                <c:pt idx="1453">
                  <c:v>0.035360460753407486</c:v>
                </c:pt>
                <c:pt idx="1454">
                  <c:v>0.035360460753407486</c:v>
                </c:pt>
                <c:pt idx="1455">
                  <c:v>0.035360460753407486</c:v>
                </c:pt>
                <c:pt idx="1456">
                  <c:v>0.035360460753407486</c:v>
                </c:pt>
                <c:pt idx="1457">
                  <c:v>0.035360460753407486</c:v>
                </c:pt>
                <c:pt idx="1458">
                  <c:v>0.035360460753407486</c:v>
                </c:pt>
                <c:pt idx="1459">
                  <c:v>0.035360460753407486</c:v>
                </c:pt>
                <c:pt idx="1460">
                  <c:v>0.035360460753407486</c:v>
                </c:pt>
                <c:pt idx="1461">
                  <c:v>0.07058560977929629</c:v>
                </c:pt>
                <c:pt idx="1462">
                  <c:v>0.07058560977929629</c:v>
                </c:pt>
                <c:pt idx="1463">
                  <c:v>0.07058560977929629</c:v>
                </c:pt>
                <c:pt idx="1464">
                  <c:v>0.07058560977929629</c:v>
                </c:pt>
                <c:pt idx="1465">
                  <c:v>0.07058560977929629</c:v>
                </c:pt>
                <c:pt idx="1466">
                  <c:v>0.07058560977929629</c:v>
                </c:pt>
                <c:pt idx="1467">
                  <c:v>0.07058560977929629</c:v>
                </c:pt>
                <c:pt idx="1468">
                  <c:v>0.07058560977929629</c:v>
                </c:pt>
                <c:pt idx="1469">
                  <c:v>0.07058560977929629</c:v>
                </c:pt>
                <c:pt idx="1470">
                  <c:v>0.07058560977929629</c:v>
                </c:pt>
                <c:pt idx="1471">
                  <c:v>0.07058560977929629</c:v>
                </c:pt>
                <c:pt idx="1472">
                  <c:v>0.07058560977929629</c:v>
                </c:pt>
                <c:pt idx="1473">
                  <c:v>0.07058560977929629</c:v>
                </c:pt>
                <c:pt idx="1474">
                  <c:v>0.07058560977929629</c:v>
                </c:pt>
                <c:pt idx="1475">
                  <c:v>0.07058560977929629</c:v>
                </c:pt>
                <c:pt idx="1476">
                  <c:v>0.07058560977929629</c:v>
                </c:pt>
                <c:pt idx="1477">
                  <c:v>0.07058560977929629</c:v>
                </c:pt>
                <c:pt idx="1478">
                  <c:v>0.07058560977929629</c:v>
                </c:pt>
                <c:pt idx="1479">
                  <c:v>0.07058560977929629</c:v>
                </c:pt>
                <c:pt idx="1480">
                  <c:v>0.07058560977929629</c:v>
                </c:pt>
                <c:pt idx="1481">
                  <c:v>0.07058560977929629</c:v>
                </c:pt>
                <c:pt idx="1482">
                  <c:v>0.07058560977929629</c:v>
                </c:pt>
                <c:pt idx="1483">
                  <c:v>0.07058560977929629</c:v>
                </c:pt>
                <c:pt idx="1484">
                  <c:v>0.07058560977929629</c:v>
                </c:pt>
                <c:pt idx="1485">
                  <c:v>0.07058560977929629</c:v>
                </c:pt>
                <c:pt idx="1486">
                  <c:v>0.07058560977929629</c:v>
                </c:pt>
                <c:pt idx="1487">
                  <c:v>0.07058560977929629</c:v>
                </c:pt>
                <c:pt idx="1488">
                  <c:v>0.07058560977929629</c:v>
                </c:pt>
                <c:pt idx="1489">
                  <c:v>0.07058560977929629</c:v>
                </c:pt>
                <c:pt idx="1490">
                  <c:v>0.07058560977929629</c:v>
                </c:pt>
                <c:pt idx="1491">
                  <c:v>0.07058560977929629</c:v>
                </c:pt>
                <c:pt idx="1492">
                  <c:v>0.027951830643242026</c:v>
                </c:pt>
                <c:pt idx="1493">
                  <c:v>0.027951830643242026</c:v>
                </c:pt>
                <c:pt idx="1494">
                  <c:v>0.027951830643242026</c:v>
                </c:pt>
                <c:pt idx="1495">
                  <c:v>0.027951830643242026</c:v>
                </c:pt>
                <c:pt idx="1496">
                  <c:v>0.027951830643242026</c:v>
                </c:pt>
                <c:pt idx="1497">
                  <c:v>0.027951830643242026</c:v>
                </c:pt>
                <c:pt idx="1498">
                  <c:v>0.027951830643242026</c:v>
                </c:pt>
                <c:pt idx="1499">
                  <c:v>0.027951830643242026</c:v>
                </c:pt>
                <c:pt idx="1500">
                  <c:v>0.027951830643242026</c:v>
                </c:pt>
                <c:pt idx="1501">
                  <c:v>0.027951830643242026</c:v>
                </c:pt>
                <c:pt idx="1502">
                  <c:v>0.027951830643242026</c:v>
                </c:pt>
                <c:pt idx="1503">
                  <c:v>0.027951830643242026</c:v>
                </c:pt>
                <c:pt idx="1504">
                  <c:v>0.027951830643242026</c:v>
                </c:pt>
                <c:pt idx="1505">
                  <c:v>0.027951830643242026</c:v>
                </c:pt>
                <c:pt idx="1506">
                  <c:v>0.027951830643242026</c:v>
                </c:pt>
                <c:pt idx="1507">
                  <c:v>0.027951830643242026</c:v>
                </c:pt>
                <c:pt idx="1508">
                  <c:v>0.027951830643242026</c:v>
                </c:pt>
                <c:pt idx="1509">
                  <c:v>0.027951830643242026</c:v>
                </c:pt>
                <c:pt idx="1510">
                  <c:v>0.027951830643242026</c:v>
                </c:pt>
                <c:pt idx="1511">
                  <c:v>0.027951830643242026</c:v>
                </c:pt>
                <c:pt idx="1512">
                  <c:v>0.027951830643242026</c:v>
                </c:pt>
                <c:pt idx="1513">
                  <c:v>0.027951830643242026</c:v>
                </c:pt>
                <c:pt idx="1514">
                  <c:v>0.027951830643242026</c:v>
                </c:pt>
                <c:pt idx="1515">
                  <c:v>0.027951830643242026</c:v>
                </c:pt>
                <c:pt idx="1516">
                  <c:v>0.027951830643242026</c:v>
                </c:pt>
                <c:pt idx="1517">
                  <c:v>0.027951830643242026</c:v>
                </c:pt>
                <c:pt idx="1518">
                  <c:v>0.027951830643242026</c:v>
                </c:pt>
                <c:pt idx="1519">
                  <c:v>0.027951830643242026</c:v>
                </c:pt>
                <c:pt idx="1520">
                  <c:v>0.027951830643242026</c:v>
                </c:pt>
                <c:pt idx="1521">
                  <c:v>0.05283800194081856</c:v>
                </c:pt>
                <c:pt idx="1522">
                  <c:v>0.05283800194081856</c:v>
                </c:pt>
                <c:pt idx="1523">
                  <c:v>0.05283800194081856</c:v>
                </c:pt>
                <c:pt idx="1524">
                  <c:v>0.05283800194081856</c:v>
                </c:pt>
                <c:pt idx="1525">
                  <c:v>0.05283800194081856</c:v>
                </c:pt>
                <c:pt idx="1526">
                  <c:v>0.05283800194081856</c:v>
                </c:pt>
                <c:pt idx="1527">
                  <c:v>0.05283800194081856</c:v>
                </c:pt>
                <c:pt idx="1528">
                  <c:v>0.05283800194081856</c:v>
                </c:pt>
                <c:pt idx="1529">
                  <c:v>0.05283800194081856</c:v>
                </c:pt>
                <c:pt idx="1530">
                  <c:v>0.05283800194081856</c:v>
                </c:pt>
                <c:pt idx="1531">
                  <c:v>0.05283800194081856</c:v>
                </c:pt>
                <c:pt idx="1532">
                  <c:v>0.05283800194081856</c:v>
                </c:pt>
                <c:pt idx="1533">
                  <c:v>0.05283800194081856</c:v>
                </c:pt>
                <c:pt idx="1534">
                  <c:v>0.05283800194081856</c:v>
                </c:pt>
                <c:pt idx="1535">
                  <c:v>0.05283800194081856</c:v>
                </c:pt>
                <c:pt idx="1536">
                  <c:v>0.05283800194081856</c:v>
                </c:pt>
                <c:pt idx="1537">
                  <c:v>0.05283800194081856</c:v>
                </c:pt>
                <c:pt idx="1538">
                  <c:v>0.05283800194081856</c:v>
                </c:pt>
                <c:pt idx="1539">
                  <c:v>0.05283800194081856</c:v>
                </c:pt>
                <c:pt idx="1540">
                  <c:v>0.05283800194081856</c:v>
                </c:pt>
                <c:pt idx="1541">
                  <c:v>0.05283800194081856</c:v>
                </c:pt>
                <c:pt idx="1542">
                  <c:v>0.05283800194081856</c:v>
                </c:pt>
                <c:pt idx="1543">
                  <c:v>0.05283800194081856</c:v>
                </c:pt>
                <c:pt idx="1544">
                  <c:v>0.05283800194081856</c:v>
                </c:pt>
                <c:pt idx="1545">
                  <c:v>0.05283800194081856</c:v>
                </c:pt>
                <c:pt idx="1546">
                  <c:v>0.05283800194081856</c:v>
                </c:pt>
                <c:pt idx="1547">
                  <c:v>0.05283800194081856</c:v>
                </c:pt>
                <c:pt idx="1548">
                  <c:v>0.05283800194081856</c:v>
                </c:pt>
                <c:pt idx="1549">
                  <c:v>0.05283800194081856</c:v>
                </c:pt>
                <c:pt idx="1550">
                  <c:v>0.05283800194081856</c:v>
                </c:pt>
                <c:pt idx="1551">
                  <c:v>0.05283800194081856</c:v>
                </c:pt>
                <c:pt idx="1552">
                  <c:v>0.039083101131259124</c:v>
                </c:pt>
                <c:pt idx="1553">
                  <c:v>0.039083101131259124</c:v>
                </c:pt>
                <c:pt idx="1554">
                  <c:v>0.039083101131259124</c:v>
                </c:pt>
                <c:pt idx="1555">
                  <c:v>0.039083101131259124</c:v>
                </c:pt>
                <c:pt idx="1556">
                  <c:v>0.039083101131259124</c:v>
                </c:pt>
                <c:pt idx="1557">
                  <c:v>0.039083101131259124</c:v>
                </c:pt>
                <c:pt idx="1558">
                  <c:v>0.039083101131259124</c:v>
                </c:pt>
                <c:pt idx="1559">
                  <c:v>0.039083101131259124</c:v>
                </c:pt>
                <c:pt idx="1560">
                  <c:v>0.039083101131259124</c:v>
                </c:pt>
                <c:pt idx="1561">
                  <c:v>0.039083101131259124</c:v>
                </c:pt>
                <c:pt idx="1562">
                  <c:v>0.039083101131259124</c:v>
                </c:pt>
                <c:pt idx="1563">
                  <c:v>0.039083101131259124</c:v>
                </c:pt>
                <c:pt idx="1564">
                  <c:v>0.039083101131259124</c:v>
                </c:pt>
                <c:pt idx="1565">
                  <c:v>0.039083101131259124</c:v>
                </c:pt>
                <c:pt idx="1566">
                  <c:v>0.039083101131259124</c:v>
                </c:pt>
                <c:pt idx="1567">
                  <c:v>0.039083101131259124</c:v>
                </c:pt>
                <c:pt idx="1568">
                  <c:v>0.039083101131259124</c:v>
                </c:pt>
                <c:pt idx="1569">
                  <c:v>0.039083101131259124</c:v>
                </c:pt>
                <c:pt idx="1570">
                  <c:v>0.039083101131259124</c:v>
                </c:pt>
                <c:pt idx="1571">
                  <c:v>0.039083101131259124</c:v>
                </c:pt>
                <c:pt idx="1572">
                  <c:v>0.039083101131259124</c:v>
                </c:pt>
                <c:pt idx="1573">
                  <c:v>0.039083101131259124</c:v>
                </c:pt>
                <c:pt idx="1574">
                  <c:v>0.039083101131259124</c:v>
                </c:pt>
                <c:pt idx="1575">
                  <c:v>0.039083101131259124</c:v>
                </c:pt>
                <c:pt idx="1576">
                  <c:v>0.039083101131259124</c:v>
                </c:pt>
                <c:pt idx="1577">
                  <c:v>0.039083101131259124</c:v>
                </c:pt>
                <c:pt idx="1578">
                  <c:v>0.039083101131259124</c:v>
                </c:pt>
                <c:pt idx="1579">
                  <c:v>0.039083101131259124</c:v>
                </c:pt>
                <c:pt idx="1580">
                  <c:v>0.039083101131259124</c:v>
                </c:pt>
                <c:pt idx="1581">
                  <c:v>0.039083101131259124</c:v>
                </c:pt>
                <c:pt idx="1582">
                  <c:v>0.13219191841842637</c:v>
                </c:pt>
                <c:pt idx="1583">
                  <c:v>0.13219191841842637</c:v>
                </c:pt>
                <c:pt idx="1584">
                  <c:v>0.13219191841842637</c:v>
                </c:pt>
                <c:pt idx="1585">
                  <c:v>0.13219191841842637</c:v>
                </c:pt>
                <c:pt idx="1586">
                  <c:v>0.13219191841842637</c:v>
                </c:pt>
                <c:pt idx="1587">
                  <c:v>0.13219191841842637</c:v>
                </c:pt>
                <c:pt idx="1588">
                  <c:v>0.13219191841842637</c:v>
                </c:pt>
                <c:pt idx="1589">
                  <c:v>0.13219191841842637</c:v>
                </c:pt>
                <c:pt idx="1590">
                  <c:v>0.13219191841842637</c:v>
                </c:pt>
                <c:pt idx="1591">
                  <c:v>0.13219191841842637</c:v>
                </c:pt>
                <c:pt idx="1592">
                  <c:v>0.13219191841842637</c:v>
                </c:pt>
                <c:pt idx="1593">
                  <c:v>0.13219191841842637</c:v>
                </c:pt>
                <c:pt idx="1594">
                  <c:v>0.13219191841842637</c:v>
                </c:pt>
                <c:pt idx="1595">
                  <c:v>0.13219191841842637</c:v>
                </c:pt>
                <c:pt idx="1596">
                  <c:v>0.13219191841842637</c:v>
                </c:pt>
                <c:pt idx="1597">
                  <c:v>0.13219191841842637</c:v>
                </c:pt>
                <c:pt idx="1598">
                  <c:v>0.13219191841842637</c:v>
                </c:pt>
                <c:pt idx="1599">
                  <c:v>0.13219191841842637</c:v>
                </c:pt>
                <c:pt idx="1600">
                  <c:v>0.13219191841842637</c:v>
                </c:pt>
                <c:pt idx="1601">
                  <c:v>0.13219191841842637</c:v>
                </c:pt>
                <c:pt idx="1602">
                  <c:v>0.13219191841842637</c:v>
                </c:pt>
                <c:pt idx="1603">
                  <c:v>0.13219191841842637</c:v>
                </c:pt>
                <c:pt idx="1604">
                  <c:v>0.13219191841842637</c:v>
                </c:pt>
                <c:pt idx="1605">
                  <c:v>0.13219191841842637</c:v>
                </c:pt>
                <c:pt idx="1606">
                  <c:v>0.13219191841842637</c:v>
                </c:pt>
                <c:pt idx="1607">
                  <c:v>0.13219191841842637</c:v>
                </c:pt>
                <c:pt idx="1608">
                  <c:v>0.13219191841842637</c:v>
                </c:pt>
                <c:pt idx="1609">
                  <c:v>0.13219191841842637</c:v>
                </c:pt>
                <c:pt idx="1610">
                  <c:v>0.13219191841842637</c:v>
                </c:pt>
                <c:pt idx="1611">
                  <c:v>0.13219191841842637</c:v>
                </c:pt>
                <c:pt idx="1612">
                  <c:v>0.13219191841842637</c:v>
                </c:pt>
                <c:pt idx="1613">
                  <c:v>0.035360460753407486</c:v>
                </c:pt>
                <c:pt idx="1614">
                  <c:v>0.035360460753407486</c:v>
                </c:pt>
                <c:pt idx="1615">
                  <c:v>0.035360460753407486</c:v>
                </c:pt>
                <c:pt idx="1616">
                  <c:v>0.035360460753407486</c:v>
                </c:pt>
                <c:pt idx="1617">
                  <c:v>0.035360460753407486</c:v>
                </c:pt>
                <c:pt idx="1618">
                  <c:v>0.035360460753407486</c:v>
                </c:pt>
                <c:pt idx="1619">
                  <c:v>0.035360460753407486</c:v>
                </c:pt>
                <c:pt idx="1620">
                  <c:v>0.035360460753407486</c:v>
                </c:pt>
                <c:pt idx="1621">
                  <c:v>0.035360460753407486</c:v>
                </c:pt>
                <c:pt idx="1622">
                  <c:v>0.035360460753407486</c:v>
                </c:pt>
                <c:pt idx="1623">
                  <c:v>0.035360460753407486</c:v>
                </c:pt>
                <c:pt idx="1624">
                  <c:v>0.035360460753407486</c:v>
                </c:pt>
                <c:pt idx="1625">
                  <c:v>0.035360460753407486</c:v>
                </c:pt>
                <c:pt idx="1626">
                  <c:v>0.035360460753407486</c:v>
                </c:pt>
                <c:pt idx="1627">
                  <c:v>0.035360460753407486</c:v>
                </c:pt>
                <c:pt idx="1628">
                  <c:v>0.035360460753407486</c:v>
                </c:pt>
                <c:pt idx="1629">
                  <c:v>0.035360460753407486</c:v>
                </c:pt>
                <c:pt idx="1630">
                  <c:v>0.035360460753407486</c:v>
                </c:pt>
                <c:pt idx="1631">
                  <c:v>0.035360460753407486</c:v>
                </c:pt>
                <c:pt idx="1632">
                  <c:v>0.035360460753407486</c:v>
                </c:pt>
                <c:pt idx="1633">
                  <c:v>0.035360460753407486</c:v>
                </c:pt>
                <c:pt idx="1634">
                  <c:v>0.035360460753407486</c:v>
                </c:pt>
                <c:pt idx="1635">
                  <c:v>0.035360460753407486</c:v>
                </c:pt>
                <c:pt idx="1636">
                  <c:v>0.035360460753407486</c:v>
                </c:pt>
                <c:pt idx="1637">
                  <c:v>0.035360460753407486</c:v>
                </c:pt>
                <c:pt idx="1638">
                  <c:v>0.035360460753407486</c:v>
                </c:pt>
                <c:pt idx="1639">
                  <c:v>0.035360460753407486</c:v>
                </c:pt>
                <c:pt idx="1640">
                  <c:v>0.035360460753407486</c:v>
                </c:pt>
                <c:pt idx="1641">
                  <c:v>0.035360460753407486</c:v>
                </c:pt>
                <c:pt idx="1642">
                  <c:v>0.035360460753407486</c:v>
                </c:pt>
                <c:pt idx="1643">
                  <c:v>0.1607545177229981</c:v>
                </c:pt>
                <c:pt idx="1644">
                  <c:v>0.1607545177229981</c:v>
                </c:pt>
                <c:pt idx="1645">
                  <c:v>0.1607545177229981</c:v>
                </c:pt>
                <c:pt idx="1646">
                  <c:v>0.1607545177229981</c:v>
                </c:pt>
                <c:pt idx="1647">
                  <c:v>0.1607545177229981</c:v>
                </c:pt>
                <c:pt idx="1648">
                  <c:v>0.1607545177229981</c:v>
                </c:pt>
                <c:pt idx="1649">
                  <c:v>0.1607545177229981</c:v>
                </c:pt>
                <c:pt idx="1650">
                  <c:v>0.1607545177229981</c:v>
                </c:pt>
                <c:pt idx="1651">
                  <c:v>0.1607545177229981</c:v>
                </c:pt>
                <c:pt idx="1652">
                  <c:v>0.1607545177229981</c:v>
                </c:pt>
                <c:pt idx="1653">
                  <c:v>0.1607545177229981</c:v>
                </c:pt>
                <c:pt idx="1654">
                  <c:v>0.1607545177229981</c:v>
                </c:pt>
                <c:pt idx="1655">
                  <c:v>0.1607545177229981</c:v>
                </c:pt>
                <c:pt idx="1656">
                  <c:v>0.1607545177229981</c:v>
                </c:pt>
                <c:pt idx="1657">
                  <c:v>0.1607545177229981</c:v>
                </c:pt>
                <c:pt idx="1658">
                  <c:v>0.1607545177229981</c:v>
                </c:pt>
                <c:pt idx="1659">
                  <c:v>0.1607545177229981</c:v>
                </c:pt>
                <c:pt idx="1660">
                  <c:v>0.1607545177229981</c:v>
                </c:pt>
                <c:pt idx="1661">
                  <c:v>0.1607545177229981</c:v>
                </c:pt>
                <c:pt idx="1662">
                  <c:v>0.1607545177229981</c:v>
                </c:pt>
                <c:pt idx="1663">
                  <c:v>0.1607545177229981</c:v>
                </c:pt>
                <c:pt idx="1664">
                  <c:v>0.1607545177229981</c:v>
                </c:pt>
                <c:pt idx="1665">
                  <c:v>0.1607545177229981</c:v>
                </c:pt>
                <c:pt idx="1666">
                  <c:v>0.1607545177229981</c:v>
                </c:pt>
                <c:pt idx="1667">
                  <c:v>0.1607545177229981</c:v>
                </c:pt>
                <c:pt idx="1668">
                  <c:v>0.1607545177229981</c:v>
                </c:pt>
                <c:pt idx="1669">
                  <c:v>0.1607545177229981</c:v>
                </c:pt>
                <c:pt idx="1670">
                  <c:v>0.1607545177229981</c:v>
                </c:pt>
                <c:pt idx="1671">
                  <c:v>0.1607545177229981</c:v>
                </c:pt>
                <c:pt idx="1672">
                  <c:v>0.1607545177229981</c:v>
                </c:pt>
                <c:pt idx="1673">
                  <c:v>0.1607545177229981</c:v>
                </c:pt>
                <c:pt idx="1674">
                  <c:v>0.09120414601236937</c:v>
                </c:pt>
                <c:pt idx="1675">
                  <c:v>0.09120414601236937</c:v>
                </c:pt>
                <c:pt idx="1676">
                  <c:v>0.09120414601236937</c:v>
                </c:pt>
                <c:pt idx="1677">
                  <c:v>0.09120414601236937</c:v>
                </c:pt>
                <c:pt idx="1678">
                  <c:v>0.09120414601236937</c:v>
                </c:pt>
                <c:pt idx="1679">
                  <c:v>0.09120414601236937</c:v>
                </c:pt>
                <c:pt idx="1680">
                  <c:v>0.09120414601236937</c:v>
                </c:pt>
                <c:pt idx="1681">
                  <c:v>0.09120414601236937</c:v>
                </c:pt>
                <c:pt idx="1682">
                  <c:v>0.09120414601236937</c:v>
                </c:pt>
                <c:pt idx="1683">
                  <c:v>0.09120414601236937</c:v>
                </c:pt>
                <c:pt idx="1684">
                  <c:v>0.09120414601236937</c:v>
                </c:pt>
                <c:pt idx="1685">
                  <c:v>0.09120414601236937</c:v>
                </c:pt>
                <c:pt idx="1686">
                  <c:v>0.09120414601236937</c:v>
                </c:pt>
                <c:pt idx="1687">
                  <c:v>0.09120414601236937</c:v>
                </c:pt>
                <c:pt idx="1688">
                  <c:v>0.09120414601236937</c:v>
                </c:pt>
                <c:pt idx="1689">
                  <c:v>0.09120414601236937</c:v>
                </c:pt>
                <c:pt idx="1690">
                  <c:v>0.09120414601236937</c:v>
                </c:pt>
                <c:pt idx="1691">
                  <c:v>0.09120414601236937</c:v>
                </c:pt>
                <c:pt idx="1692">
                  <c:v>0.09120414601236937</c:v>
                </c:pt>
                <c:pt idx="1693">
                  <c:v>0.09120414601236937</c:v>
                </c:pt>
                <c:pt idx="1694">
                  <c:v>0.09120414601236937</c:v>
                </c:pt>
                <c:pt idx="1695">
                  <c:v>0.09120414601236937</c:v>
                </c:pt>
                <c:pt idx="1696">
                  <c:v>0.09120414601236937</c:v>
                </c:pt>
                <c:pt idx="1697">
                  <c:v>0.09120414601236937</c:v>
                </c:pt>
                <c:pt idx="1698">
                  <c:v>0.09120414601236937</c:v>
                </c:pt>
                <c:pt idx="1699">
                  <c:v>0.09120414601236937</c:v>
                </c:pt>
                <c:pt idx="1700">
                  <c:v>0.09120414601236937</c:v>
                </c:pt>
                <c:pt idx="1701">
                  <c:v>0.09120414601236937</c:v>
                </c:pt>
                <c:pt idx="1702">
                  <c:v>0.09120414601236937</c:v>
                </c:pt>
                <c:pt idx="1703">
                  <c:v>0.09120414601236937</c:v>
                </c:pt>
                <c:pt idx="1704">
                  <c:v>0.09120414601236937</c:v>
                </c:pt>
                <c:pt idx="1705">
                  <c:v>0.10954328638178024</c:v>
                </c:pt>
                <c:pt idx="1706">
                  <c:v>0.10954328638178024</c:v>
                </c:pt>
                <c:pt idx="1707">
                  <c:v>0.10954328638178024</c:v>
                </c:pt>
                <c:pt idx="1708">
                  <c:v>0.10954328638178024</c:v>
                </c:pt>
                <c:pt idx="1709">
                  <c:v>0.10954328638178024</c:v>
                </c:pt>
                <c:pt idx="1710">
                  <c:v>0.10954328638178024</c:v>
                </c:pt>
                <c:pt idx="1711">
                  <c:v>0.10954328638178024</c:v>
                </c:pt>
                <c:pt idx="1712">
                  <c:v>0.10954328638178024</c:v>
                </c:pt>
                <c:pt idx="1713">
                  <c:v>0.10954328638178024</c:v>
                </c:pt>
                <c:pt idx="1714">
                  <c:v>0.10954328638178024</c:v>
                </c:pt>
                <c:pt idx="1715">
                  <c:v>0.10954328638178024</c:v>
                </c:pt>
                <c:pt idx="1716">
                  <c:v>0.10954328638178024</c:v>
                </c:pt>
                <c:pt idx="1717">
                  <c:v>0.10954328638178024</c:v>
                </c:pt>
                <c:pt idx="1718">
                  <c:v>0.10954328638178024</c:v>
                </c:pt>
                <c:pt idx="1719">
                  <c:v>0.10954328638178024</c:v>
                </c:pt>
                <c:pt idx="1720">
                  <c:v>0.10954328638178024</c:v>
                </c:pt>
                <c:pt idx="1721">
                  <c:v>0.10954328638178024</c:v>
                </c:pt>
                <c:pt idx="1722">
                  <c:v>0.10954328638178024</c:v>
                </c:pt>
                <c:pt idx="1723">
                  <c:v>0.10954328638178024</c:v>
                </c:pt>
                <c:pt idx="1724">
                  <c:v>0.10954328638178024</c:v>
                </c:pt>
                <c:pt idx="1725">
                  <c:v>0.10954328638178024</c:v>
                </c:pt>
                <c:pt idx="1726">
                  <c:v>0.10954328638178024</c:v>
                </c:pt>
                <c:pt idx="1727">
                  <c:v>0.10954328638178024</c:v>
                </c:pt>
                <c:pt idx="1728">
                  <c:v>0.10954328638178024</c:v>
                </c:pt>
                <c:pt idx="1729">
                  <c:v>0.10954328638178024</c:v>
                </c:pt>
                <c:pt idx="1730">
                  <c:v>0.10954328638178024</c:v>
                </c:pt>
                <c:pt idx="1731">
                  <c:v>0.10954328638178024</c:v>
                </c:pt>
                <c:pt idx="1732">
                  <c:v>0.10954328638178024</c:v>
                </c:pt>
                <c:pt idx="1733">
                  <c:v>0.10954328638178024</c:v>
                </c:pt>
                <c:pt idx="1734">
                  <c:v>0.10954328638178024</c:v>
                </c:pt>
                <c:pt idx="1735">
                  <c:v>0.13084800413622388</c:v>
                </c:pt>
                <c:pt idx="1736">
                  <c:v>0.13084800413622388</c:v>
                </c:pt>
                <c:pt idx="1737">
                  <c:v>0.13084800413622388</c:v>
                </c:pt>
                <c:pt idx="1738">
                  <c:v>0.13084800413622388</c:v>
                </c:pt>
                <c:pt idx="1739">
                  <c:v>0.13084800413622388</c:v>
                </c:pt>
                <c:pt idx="1740">
                  <c:v>0.13084800413622388</c:v>
                </c:pt>
                <c:pt idx="1741">
                  <c:v>0.13084800413622388</c:v>
                </c:pt>
                <c:pt idx="1742">
                  <c:v>0.13084800413622388</c:v>
                </c:pt>
                <c:pt idx="1743">
                  <c:v>0.13084800413622388</c:v>
                </c:pt>
                <c:pt idx="1744">
                  <c:v>0.13084800413622388</c:v>
                </c:pt>
                <c:pt idx="1745">
                  <c:v>0.13084800413622388</c:v>
                </c:pt>
                <c:pt idx="1746">
                  <c:v>0.13084800413622388</c:v>
                </c:pt>
                <c:pt idx="1747">
                  <c:v>0.13084800413622388</c:v>
                </c:pt>
                <c:pt idx="1748">
                  <c:v>0.13084800413622388</c:v>
                </c:pt>
                <c:pt idx="1749">
                  <c:v>0.13084800413622388</c:v>
                </c:pt>
                <c:pt idx="1750">
                  <c:v>0.13084800413622388</c:v>
                </c:pt>
                <c:pt idx="1751">
                  <c:v>0.13084800413622388</c:v>
                </c:pt>
                <c:pt idx="1752">
                  <c:v>0.13084800413622388</c:v>
                </c:pt>
                <c:pt idx="1753">
                  <c:v>0.13084800413622388</c:v>
                </c:pt>
                <c:pt idx="1754">
                  <c:v>0.13084800413622388</c:v>
                </c:pt>
                <c:pt idx="1755">
                  <c:v>0.13084800413622388</c:v>
                </c:pt>
                <c:pt idx="1756">
                  <c:v>0.13084800413622388</c:v>
                </c:pt>
                <c:pt idx="1757">
                  <c:v>0.13084800413622388</c:v>
                </c:pt>
                <c:pt idx="1758">
                  <c:v>0.13084800413622388</c:v>
                </c:pt>
                <c:pt idx="1759">
                  <c:v>0.13084800413622388</c:v>
                </c:pt>
                <c:pt idx="1760">
                  <c:v>0.13084800413622388</c:v>
                </c:pt>
                <c:pt idx="1761">
                  <c:v>0.13084800413622388</c:v>
                </c:pt>
                <c:pt idx="1762">
                  <c:v>0.13084800413622388</c:v>
                </c:pt>
                <c:pt idx="1763">
                  <c:v>0.13084800413622388</c:v>
                </c:pt>
                <c:pt idx="1764">
                  <c:v>0.13084800413622388</c:v>
                </c:pt>
                <c:pt idx="1765">
                  <c:v>0.13084800413622388</c:v>
                </c:pt>
                <c:pt idx="1766">
                  <c:v>0.11483469003274416</c:v>
                </c:pt>
                <c:pt idx="1767">
                  <c:v>0.11483469003274416</c:v>
                </c:pt>
                <c:pt idx="1768">
                  <c:v>0.11483469003274416</c:v>
                </c:pt>
                <c:pt idx="1769">
                  <c:v>0.11483469003274416</c:v>
                </c:pt>
                <c:pt idx="1770">
                  <c:v>0.11483469003274416</c:v>
                </c:pt>
                <c:pt idx="1771">
                  <c:v>0.11483469003274416</c:v>
                </c:pt>
                <c:pt idx="1772">
                  <c:v>0.11483469003274416</c:v>
                </c:pt>
                <c:pt idx="1773">
                  <c:v>0.11483469003274416</c:v>
                </c:pt>
                <c:pt idx="1774">
                  <c:v>0.11483469003274416</c:v>
                </c:pt>
                <c:pt idx="1775">
                  <c:v>0.11483469003274416</c:v>
                </c:pt>
                <c:pt idx="1776">
                  <c:v>0.11483469003274416</c:v>
                </c:pt>
                <c:pt idx="1777">
                  <c:v>0.11483469003274416</c:v>
                </c:pt>
                <c:pt idx="1778">
                  <c:v>0.11483469003274416</c:v>
                </c:pt>
                <c:pt idx="1779">
                  <c:v>0.11483469003274416</c:v>
                </c:pt>
                <c:pt idx="1780">
                  <c:v>0.11483469003274416</c:v>
                </c:pt>
                <c:pt idx="1781">
                  <c:v>0.11483469003274416</c:v>
                </c:pt>
                <c:pt idx="1782">
                  <c:v>0.11483469003274416</c:v>
                </c:pt>
                <c:pt idx="1783">
                  <c:v>0.11483469003274416</c:v>
                </c:pt>
                <c:pt idx="1784">
                  <c:v>0.11483469003274416</c:v>
                </c:pt>
                <c:pt idx="1785">
                  <c:v>0.11483469003274416</c:v>
                </c:pt>
                <c:pt idx="1786">
                  <c:v>0.11483469003274416</c:v>
                </c:pt>
                <c:pt idx="1787">
                  <c:v>0.11483469003274416</c:v>
                </c:pt>
                <c:pt idx="1788">
                  <c:v>0.11483469003274416</c:v>
                </c:pt>
                <c:pt idx="1789">
                  <c:v>0.11483469003274416</c:v>
                </c:pt>
                <c:pt idx="1790">
                  <c:v>0.11483469003274416</c:v>
                </c:pt>
                <c:pt idx="1791">
                  <c:v>0.11483469003274416</c:v>
                </c:pt>
                <c:pt idx="1792">
                  <c:v>0.11483469003274416</c:v>
                </c:pt>
                <c:pt idx="1793">
                  <c:v>0.11483469003274416</c:v>
                </c:pt>
                <c:pt idx="1794">
                  <c:v>0.11483469003274416</c:v>
                </c:pt>
                <c:pt idx="1795">
                  <c:v>0.11483469003274416</c:v>
                </c:pt>
                <c:pt idx="1796">
                  <c:v>0.1254869569260173</c:v>
                </c:pt>
                <c:pt idx="1797">
                  <c:v>0.1254869569260173</c:v>
                </c:pt>
                <c:pt idx="1798">
                  <c:v>0.1254869569260173</c:v>
                </c:pt>
                <c:pt idx="1799">
                  <c:v>0.1254869569260173</c:v>
                </c:pt>
                <c:pt idx="1800">
                  <c:v>0.1254869569260173</c:v>
                </c:pt>
                <c:pt idx="1801">
                  <c:v>0.1254869569260173</c:v>
                </c:pt>
                <c:pt idx="1802">
                  <c:v>0.1254869569260173</c:v>
                </c:pt>
                <c:pt idx="1803">
                  <c:v>0.1254869569260173</c:v>
                </c:pt>
                <c:pt idx="1804">
                  <c:v>0.1254869569260173</c:v>
                </c:pt>
                <c:pt idx="1805">
                  <c:v>0.1254869569260173</c:v>
                </c:pt>
                <c:pt idx="1806">
                  <c:v>0.1254869569260173</c:v>
                </c:pt>
                <c:pt idx="1807">
                  <c:v>0.1254869569260173</c:v>
                </c:pt>
                <c:pt idx="1808">
                  <c:v>0.1254869569260173</c:v>
                </c:pt>
                <c:pt idx="1809">
                  <c:v>0.1254869569260173</c:v>
                </c:pt>
                <c:pt idx="1810">
                  <c:v>0.1254869569260173</c:v>
                </c:pt>
                <c:pt idx="1811">
                  <c:v>0.1254869569260173</c:v>
                </c:pt>
                <c:pt idx="1812">
                  <c:v>0.1254869569260173</c:v>
                </c:pt>
                <c:pt idx="1813">
                  <c:v>0.1254869569260173</c:v>
                </c:pt>
                <c:pt idx="1814">
                  <c:v>0.1254869569260173</c:v>
                </c:pt>
                <c:pt idx="1815">
                  <c:v>0.1254869569260173</c:v>
                </c:pt>
                <c:pt idx="1816">
                  <c:v>0.1254869569260173</c:v>
                </c:pt>
                <c:pt idx="1817">
                  <c:v>0.1254869569260173</c:v>
                </c:pt>
                <c:pt idx="1818">
                  <c:v>0.1254869569260173</c:v>
                </c:pt>
                <c:pt idx="1819">
                  <c:v>0.1254869569260173</c:v>
                </c:pt>
                <c:pt idx="1820">
                  <c:v>0.1254869569260173</c:v>
                </c:pt>
                <c:pt idx="1821">
                  <c:v>0.1254869569260173</c:v>
                </c:pt>
                <c:pt idx="1822">
                  <c:v>0.1254869569260173</c:v>
                </c:pt>
                <c:pt idx="1823">
                  <c:v>0.1254869569260173</c:v>
                </c:pt>
                <c:pt idx="1824">
                  <c:v>0.1254869569260173</c:v>
                </c:pt>
                <c:pt idx="1825">
                  <c:v>0.1254869569260173</c:v>
                </c:pt>
                <c:pt idx="1826">
                  <c:v>0.1254869569260173</c:v>
                </c:pt>
                <c:pt idx="1827">
                  <c:v>0.06548708685149207</c:v>
                </c:pt>
                <c:pt idx="1828">
                  <c:v>0.06548708685149207</c:v>
                </c:pt>
                <c:pt idx="1829">
                  <c:v>0.06548708685149207</c:v>
                </c:pt>
                <c:pt idx="1830">
                  <c:v>0.06548708685149207</c:v>
                </c:pt>
                <c:pt idx="1831">
                  <c:v>0.06548708685149207</c:v>
                </c:pt>
                <c:pt idx="1832">
                  <c:v>0.06548708685149207</c:v>
                </c:pt>
                <c:pt idx="1833">
                  <c:v>0.06548708685149207</c:v>
                </c:pt>
                <c:pt idx="1834">
                  <c:v>0.06548708685149207</c:v>
                </c:pt>
                <c:pt idx="1835">
                  <c:v>0.06548708685149207</c:v>
                </c:pt>
                <c:pt idx="1836">
                  <c:v>0.06548708685149207</c:v>
                </c:pt>
                <c:pt idx="1837">
                  <c:v>0.06548708685149207</c:v>
                </c:pt>
                <c:pt idx="1838">
                  <c:v>0.06548708685149207</c:v>
                </c:pt>
                <c:pt idx="1839">
                  <c:v>0.06548708685149207</c:v>
                </c:pt>
                <c:pt idx="1840">
                  <c:v>0.06548708685149207</c:v>
                </c:pt>
                <c:pt idx="1841">
                  <c:v>0.06548708685149207</c:v>
                </c:pt>
                <c:pt idx="1842">
                  <c:v>0.06548708685149207</c:v>
                </c:pt>
                <c:pt idx="1843">
                  <c:v>0.06548708685149207</c:v>
                </c:pt>
                <c:pt idx="1844">
                  <c:v>0.06548708685149207</c:v>
                </c:pt>
                <c:pt idx="1845">
                  <c:v>0.06548708685149207</c:v>
                </c:pt>
                <c:pt idx="1846">
                  <c:v>0.06548708685149207</c:v>
                </c:pt>
                <c:pt idx="1847">
                  <c:v>0.06548708685149207</c:v>
                </c:pt>
                <c:pt idx="1848">
                  <c:v>0.06548708685149207</c:v>
                </c:pt>
                <c:pt idx="1849">
                  <c:v>0.06548708685149207</c:v>
                </c:pt>
                <c:pt idx="1850">
                  <c:v>0.06548708685149207</c:v>
                </c:pt>
                <c:pt idx="1851">
                  <c:v>0.06548708685149207</c:v>
                </c:pt>
                <c:pt idx="1852">
                  <c:v>0.06548708685149207</c:v>
                </c:pt>
                <c:pt idx="1853">
                  <c:v>0.06548708685149207</c:v>
                </c:pt>
                <c:pt idx="1854">
                  <c:v>0.06548708685149207</c:v>
                </c:pt>
                <c:pt idx="1855">
                  <c:v>0.06548708685149207</c:v>
                </c:pt>
                <c:pt idx="1856">
                  <c:v>0.06548708685149207</c:v>
                </c:pt>
                <c:pt idx="1857">
                  <c:v>0.06548708685149207</c:v>
                </c:pt>
                <c:pt idx="1858">
                  <c:v>0.13219191841842637</c:v>
                </c:pt>
                <c:pt idx="1859">
                  <c:v>0.13219191841842637</c:v>
                </c:pt>
                <c:pt idx="1860">
                  <c:v>0.13219191841842637</c:v>
                </c:pt>
                <c:pt idx="1861">
                  <c:v>0.13219191841842637</c:v>
                </c:pt>
                <c:pt idx="1862">
                  <c:v>0.13219191841842637</c:v>
                </c:pt>
                <c:pt idx="1863">
                  <c:v>0.13219191841842637</c:v>
                </c:pt>
                <c:pt idx="1864">
                  <c:v>0.13219191841842637</c:v>
                </c:pt>
                <c:pt idx="1865">
                  <c:v>0.13219191841842637</c:v>
                </c:pt>
                <c:pt idx="1866">
                  <c:v>0.13219191841842637</c:v>
                </c:pt>
                <c:pt idx="1867">
                  <c:v>0.13219191841842637</c:v>
                </c:pt>
                <c:pt idx="1868">
                  <c:v>0.13219191841842637</c:v>
                </c:pt>
                <c:pt idx="1869">
                  <c:v>0.13219191841842637</c:v>
                </c:pt>
                <c:pt idx="1870">
                  <c:v>0.13219191841842637</c:v>
                </c:pt>
                <c:pt idx="1871">
                  <c:v>0.13219191841842637</c:v>
                </c:pt>
                <c:pt idx="1872">
                  <c:v>0.13219191841842637</c:v>
                </c:pt>
                <c:pt idx="1873">
                  <c:v>0.13219191841842637</c:v>
                </c:pt>
                <c:pt idx="1874">
                  <c:v>0.13219191841842637</c:v>
                </c:pt>
                <c:pt idx="1875">
                  <c:v>0.13219191841842637</c:v>
                </c:pt>
                <c:pt idx="1876">
                  <c:v>0.13219191841842637</c:v>
                </c:pt>
                <c:pt idx="1877">
                  <c:v>0.13219191841842637</c:v>
                </c:pt>
                <c:pt idx="1878">
                  <c:v>0.13219191841842637</c:v>
                </c:pt>
                <c:pt idx="1879">
                  <c:v>0.13219191841842637</c:v>
                </c:pt>
                <c:pt idx="1880">
                  <c:v>0.13219191841842637</c:v>
                </c:pt>
                <c:pt idx="1881">
                  <c:v>0.13219191841842637</c:v>
                </c:pt>
                <c:pt idx="1882">
                  <c:v>0.13219191841842637</c:v>
                </c:pt>
                <c:pt idx="1883">
                  <c:v>0.13219191841842637</c:v>
                </c:pt>
                <c:pt idx="1884">
                  <c:v>0.13219191841842637</c:v>
                </c:pt>
                <c:pt idx="1885">
                  <c:v>0.13219191841842637</c:v>
                </c:pt>
                <c:pt idx="1886">
                  <c:v>0.0821391583647113</c:v>
                </c:pt>
                <c:pt idx="1887">
                  <c:v>0.0821391583647113</c:v>
                </c:pt>
                <c:pt idx="1888">
                  <c:v>0.0821391583647113</c:v>
                </c:pt>
                <c:pt idx="1889">
                  <c:v>0.0821391583647113</c:v>
                </c:pt>
                <c:pt idx="1890">
                  <c:v>0.0821391583647113</c:v>
                </c:pt>
                <c:pt idx="1891">
                  <c:v>0.0821391583647113</c:v>
                </c:pt>
                <c:pt idx="1892">
                  <c:v>0.0821391583647113</c:v>
                </c:pt>
                <c:pt idx="1893">
                  <c:v>0.0821391583647113</c:v>
                </c:pt>
                <c:pt idx="1894">
                  <c:v>0.0821391583647113</c:v>
                </c:pt>
                <c:pt idx="1895">
                  <c:v>0.0821391583647113</c:v>
                </c:pt>
                <c:pt idx="1896">
                  <c:v>0.0821391583647113</c:v>
                </c:pt>
                <c:pt idx="1897">
                  <c:v>0.0821391583647113</c:v>
                </c:pt>
                <c:pt idx="1898">
                  <c:v>0.0821391583647113</c:v>
                </c:pt>
                <c:pt idx="1899">
                  <c:v>0.0821391583647113</c:v>
                </c:pt>
                <c:pt idx="1900">
                  <c:v>0.0821391583647113</c:v>
                </c:pt>
                <c:pt idx="1901">
                  <c:v>0.0821391583647113</c:v>
                </c:pt>
                <c:pt idx="1902">
                  <c:v>0.0821391583647113</c:v>
                </c:pt>
                <c:pt idx="1903">
                  <c:v>0.0821391583647113</c:v>
                </c:pt>
                <c:pt idx="1904">
                  <c:v>0.0821391583647113</c:v>
                </c:pt>
                <c:pt idx="1905">
                  <c:v>0.0821391583647113</c:v>
                </c:pt>
                <c:pt idx="1906">
                  <c:v>0.0821391583647113</c:v>
                </c:pt>
                <c:pt idx="1907">
                  <c:v>0.0821391583647113</c:v>
                </c:pt>
                <c:pt idx="1908">
                  <c:v>0.0821391583647113</c:v>
                </c:pt>
                <c:pt idx="1909">
                  <c:v>0.0821391583647113</c:v>
                </c:pt>
                <c:pt idx="1910">
                  <c:v>0.0821391583647113</c:v>
                </c:pt>
                <c:pt idx="1911">
                  <c:v>0.0821391583647113</c:v>
                </c:pt>
                <c:pt idx="1912">
                  <c:v>0.0821391583647113</c:v>
                </c:pt>
                <c:pt idx="1913">
                  <c:v>0.0821391583647113</c:v>
                </c:pt>
                <c:pt idx="1914">
                  <c:v>0.0821391583647113</c:v>
                </c:pt>
                <c:pt idx="1915">
                  <c:v>0.0821391583647113</c:v>
                </c:pt>
                <c:pt idx="1916">
                  <c:v>0.0821391583647113</c:v>
                </c:pt>
                <c:pt idx="1917">
                  <c:v>0.056618197194086894</c:v>
                </c:pt>
                <c:pt idx="1918">
                  <c:v>0.056618197194086894</c:v>
                </c:pt>
                <c:pt idx="1919">
                  <c:v>0.056618197194086894</c:v>
                </c:pt>
                <c:pt idx="1920">
                  <c:v>0.056618197194086894</c:v>
                </c:pt>
                <c:pt idx="1921">
                  <c:v>0.056618197194086894</c:v>
                </c:pt>
                <c:pt idx="1922">
                  <c:v>0.056618197194086894</c:v>
                </c:pt>
                <c:pt idx="1923">
                  <c:v>0.056618197194086894</c:v>
                </c:pt>
                <c:pt idx="1924">
                  <c:v>0.056618197194086894</c:v>
                </c:pt>
                <c:pt idx="1925">
                  <c:v>0.056618197194086894</c:v>
                </c:pt>
                <c:pt idx="1926">
                  <c:v>0.056618197194086894</c:v>
                </c:pt>
                <c:pt idx="1927">
                  <c:v>0.056618197194086894</c:v>
                </c:pt>
                <c:pt idx="1928">
                  <c:v>0.056618197194086894</c:v>
                </c:pt>
                <c:pt idx="1929">
                  <c:v>0.056618197194086894</c:v>
                </c:pt>
                <c:pt idx="1930">
                  <c:v>0.056618197194086894</c:v>
                </c:pt>
                <c:pt idx="1931">
                  <c:v>0.056618197194086894</c:v>
                </c:pt>
                <c:pt idx="1932">
                  <c:v>0.056618197194086894</c:v>
                </c:pt>
                <c:pt idx="1933">
                  <c:v>0.056618197194086894</c:v>
                </c:pt>
                <c:pt idx="1934">
                  <c:v>0.056618197194086894</c:v>
                </c:pt>
                <c:pt idx="1935">
                  <c:v>0.056618197194086894</c:v>
                </c:pt>
                <c:pt idx="1936">
                  <c:v>0.056618197194086894</c:v>
                </c:pt>
                <c:pt idx="1937">
                  <c:v>0.056618197194086894</c:v>
                </c:pt>
                <c:pt idx="1938">
                  <c:v>0.056618197194086894</c:v>
                </c:pt>
                <c:pt idx="1939">
                  <c:v>0.056618197194086894</c:v>
                </c:pt>
                <c:pt idx="1940">
                  <c:v>0.056618197194086894</c:v>
                </c:pt>
                <c:pt idx="1941">
                  <c:v>0.056618197194086894</c:v>
                </c:pt>
                <c:pt idx="1942">
                  <c:v>0.056618197194086894</c:v>
                </c:pt>
                <c:pt idx="1943">
                  <c:v>0.056618197194086894</c:v>
                </c:pt>
                <c:pt idx="1944">
                  <c:v>0.056618197194086894</c:v>
                </c:pt>
                <c:pt idx="1945">
                  <c:v>0.056618197194086894</c:v>
                </c:pt>
                <c:pt idx="1946">
                  <c:v>0.056618197194086894</c:v>
                </c:pt>
                <c:pt idx="1947">
                  <c:v>0.012066220495791535</c:v>
                </c:pt>
                <c:pt idx="1948">
                  <c:v>0.012066220495791535</c:v>
                </c:pt>
                <c:pt idx="1949">
                  <c:v>0.012066220495791535</c:v>
                </c:pt>
                <c:pt idx="1950">
                  <c:v>0.012066220495791535</c:v>
                </c:pt>
                <c:pt idx="1951">
                  <c:v>0.012066220495791535</c:v>
                </c:pt>
                <c:pt idx="1952">
                  <c:v>0.012066220495791535</c:v>
                </c:pt>
                <c:pt idx="1953">
                  <c:v>0.012066220495791535</c:v>
                </c:pt>
                <c:pt idx="1954">
                  <c:v>0.012066220495791535</c:v>
                </c:pt>
                <c:pt idx="1955">
                  <c:v>0.012066220495791535</c:v>
                </c:pt>
                <c:pt idx="1956">
                  <c:v>0.012066220495791535</c:v>
                </c:pt>
                <c:pt idx="1957">
                  <c:v>0.012066220495791535</c:v>
                </c:pt>
                <c:pt idx="1958">
                  <c:v>0.012066220495791535</c:v>
                </c:pt>
                <c:pt idx="1959">
                  <c:v>0.012066220495791535</c:v>
                </c:pt>
                <c:pt idx="1960">
                  <c:v>0.012066220495791535</c:v>
                </c:pt>
                <c:pt idx="1961">
                  <c:v>0.012066220495791535</c:v>
                </c:pt>
                <c:pt idx="1962">
                  <c:v>0.012066220495791535</c:v>
                </c:pt>
                <c:pt idx="1963">
                  <c:v>0.012066220495791535</c:v>
                </c:pt>
                <c:pt idx="1964">
                  <c:v>0.012066220495791535</c:v>
                </c:pt>
                <c:pt idx="1965">
                  <c:v>0.012066220495791535</c:v>
                </c:pt>
                <c:pt idx="1966">
                  <c:v>0.012066220495791535</c:v>
                </c:pt>
                <c:pt idx="1967">
                  <c:v>0.012066220495791535</c:v>
                </c:pt>
                <c:pt idx="1968">
                  <c:v>0.012066220495791535</c:v>
                </c:pt>
                <c:pt idx="1969">
                  <c:v>0.012066220495791535</c:v>
                </c:pt>
                <c:pt idx="1970">
                  <c:v>0.012066220495791535</c:v>
                </c:pt>
                <c:pt idx="1971">
                  <c:v>0.012066220495791535</c:v>
                </c:pt>
                <c:pt idx="1972">
                  <c:v>0.012066220495791535</c:v>
                </c:pt>
                <c:pt idx="1973">
                  <c:v>0.012066220495791535</c:v>
                </c:pt>
                <c:pt idx="1974">
                  <c:v>0.012066220495791535</c:v>
                </c:pt>
                <c:pt idx="1975">
                  <c:v>0.012066220495791535</c:v>
                </c:pt>
                <c:pt idx="1976">
                  <c:v>0.012066220495791535</c:v>
                </c:pt>
                <c:pt idx="1977">
                  <c:v>0.012066220495791535</c:v>
                </c:pt>
                <c:pt idx="1978">
                  <c:v>0.0</c:v>
                </c:pt>
                <c:pt idx="1979">
                  <c:v>0.0</c:v>
                </c:pt>
                <c:pt idx="1980">
                  <c:v>0.0</c:v>
                </c:pt>
                <c:pt idx="1981">
                  <c:v>0.0</c:v>
                </c:pt>
                <c:pt idx="1982">
                  <c:v>0.0</c:v>
                </c:pt>
                <c:pt idx="1983">
                  <c:v>0.0</c:v>
                </c:pt>
                <c:pt idx="1984">
                  <c:v>0.0</c:v>
                </c:pt>
                <c:pt idx="1985">
                  <c:v>0.0</c:v>
                </c:pt>
                <c:pt idx="1986">
                  <c:v>0.0</c:v>
                </c:pt>
                <c:pt idx="1987">
                  <c:v>0.0</c:v>
                </c:pt>
                <c:pt idx="1988">
                  <c:v>0.0</c:v>
                </c:pt>
                <c:pt idx="1989">
                  <c:v>0.0</c:v>
                </c:pt>
                <c:pt idx="1990">
                  <c:v>0.0</c:v>
                </c:pt>
                <c:pt idx="1991">
                  <c:v>0.0</c:v>
                </c:pt>
                <c:pt idx="1992">
                  <c:v>0.0</c:v>
                </c:pt>
                <c:pt idx="1993">
                  <c:v>0.0</c:v>
                </c:pt>
                <c:pt idx="1994">
                  <c:v>0.0</c:v>
                </c:pt>
                <c:pt idx="1995">
                  <c:v>0.0</c:v>
                </c:pt>
                <c:pt idx="1996">
                  <c:v>0.0</c:v>
                </c:pt>
                <c:pt idx="1997">
                  <c:v>0.0</c:v>
                </c:pt>
                <c:pt idx="1998">
                  <c:v>0.0</c:v>
                </c:pt>
                <c:pt idx="1999">
                  <c:v>0.0</c:v>
                </c:pt>
                <c:pt idx="2000">
                  <c:v>0.0</c:v>
                </c:pt>
                <c:pt idx="2001">
                  <c:v>0.0</c:v>
                </c:pt>
                <c:pt idx="2002">
                  <c:v>0.0</c:v>
                </c:pt>
                <c:pt idx="2003">
                  <c:v>0.0</c:v>
                </c:pt>
                <c:pt idx="2004">
                  <c:v>0.0</c:v>
                </c:pt>
                <c:pt idx="2005">
                  <c:v>0.0</c:v>
                </c:pt>
                <c:pt idx="2006">
                  <c:v>0.0</c:v>
                </c:pt>
                <c:pt idx="2007">
                  <c:v>0.0</c:v>
                </c:pt>
                <c:pt idx="2008">
                  <c:v>0.08214</c:v>
                </c:pt>
                <c:pt idx="2009">
                  <c:v>0.08214</c:v>
                </c:pt>
                <c:pt idx="2010">
                  <c:v>0.08214</c:v>
                </c:pt>
                <c:pt idx="2011">
                  <c:v>0.08214</c:v>
                </c:pt>
                <c:pt idx="2012">
                  <c:v>0.08214</c:v>
                </c:pt>
                <c:pt idx="2013">
                  <c:v>0.08214</c:v>
                </c:pt>
                <c:pt idx="2014">
                  <c:v>0.08214</c:v>
                </c:pt>
                <c:pt idx="2015">
                  <c:v>0.08214</c:v>
                </c:pt>
                <c:pt idx="2016">
                  <c:v>0.08214</c:v>
                </c:pt>
                <c:pt idx="2017">
                  <c:v>0.08214</c:v>
                </c:pt>
                <c:pt idx="2018">
                  <c:v>0.08214</c:v>
                </c:pt>
                <c:pt idx="2019">
                  <c:v>0.08214</c:v>
                </c:pt>
                <c:pt idx="2020">
                  <c:v>0.08214</c:v>
                </c:pt>
                <c:pt idx="2021">
                  <c:v>0.08214</c:v>
                </c:pt>
                <c:pt idx="2022">
                  <c:v>0.08214</c:v>
                </c:pt>
                <c:pt idx="2023">
                  <c:v>0.08214</c:v>
                </c:pt>
                <c:pt idx="2024">
                  <c:v>0.08214</c:v>
                </c:pt>
                <c:pt idx="2025">
                  <c:v>0.08214</c:v>
                </c:pt>
                <c:pt idx="2026">
                  <c:v>0.08214</c:v>
                </c:pt>
                <c:pt idx="2027">
                  <c:v>0.08214</c:v>
                </c:pt>
                <c:pt idx="2028">
                  <c:v>0.08214</c:v>
                </c:pt>
                <c:pt idx="2029">
                  <c:v>0.08214</c:v>
                </c:pt>
                <c:pt idx="2030">
                  <c:v>0.08214</c:v>
                </c:pt>
                <c:pt idx="2031">
                  <c:v>0.08214</c:v>
                </c:pt>
                <c:pt idx="2032">
                  <c:v>0.08214</c:v>
                </c:pt>
                <c:pt idx="2033">
                  <c:v>0.08214</c:v>
                </c:pt>
                <c:pt idx="2034">
                  <c:v>0.08214</c:v>
                </c:pt>
                <c:pt idx="2035">
                  <c:v>0.08214</c:v>
                </c:pt>
                <c:pt idx="2036">
                  <c:v>0.08214</c:v>
                </c:pt>
                <c:pt idx="2037">
                  <c:v>0.08214</c:v>
                </c:pt>
                <c:pt idx="2038">
                  <c:v>0.08214</c:v>
                </c:pt>
                <c:pt idx="2039">
                  <c:v>0.01571</c:v>
                </c:pt>
                <c:pt idx="2040">
                  <c:v>0.01571</c:v>
                </c:pt>
                <c:pt idx="2041">
                  <c:v>0.01571</c:v>
                </c:pt>
                <c:pt idx="2042">
                  <c:v>0.01571</c:v>
                </c:pt>
                <c:pt idx="2043">
                  <c:v>0.01571</c:v>
                </c:pt>
                <c:pt idx="2044">
                  <c:v>0.01571</c:v>
                </c:pt>
                <c:pt idx="2045">
                  <c:v>0.01571</c:v>
                </c:pt>
                <c:pt idx="2046">
                  <c:v>0.01571</c:v>
                </c:pt>
                <c:pt idx="2047">
                  <c:v>0.01571</c:v>
                </c:pt>
                <c:pt idx="2048">
                  <c:v>0.01571</c:v>
                </c:pt>
                <c:pt idx="2049">
                  <c:v>0.01571</c:v>
                </c:pt>
                <c:pt idx="2050">
                  <c:v>0.01571</c:v>
                </c:pt>
                <c:pt idx="2051">
                  <c:v>0.01571</c:v>
                </c:pt>
                <c:pt idx="2052">
                  <c:v>0.01571</c:v>
                </c:pt>
                <c:pt idx="2053">
                  <c:v>0.01571</c:v>
                </c:pt>
                <c:pt idx="2054">
                  <c:v>0.01571</c:v>
                </c:pt>
                <c:pt idx="2055">
                  <c:v>0.01571</c:v>
                </c:pt>
                <c:pt idx="2056">
                  <c:v>0.01571</c:v>
                </c:pt>
                <c:pt idx="2057">
                  <c:v>0.01571</c:v>
                </c:pt>
                <c:pt idx="2058">
                  <c:v>0.01571</c:v>
                </c:pt>
                <c:pt idx="2059">
                  <c:v>0.01571</c:v>
                </c:pt>
                <c:pt idx="2060">
                  <c:v>0.01571</c:v>
                </c:pt>
                <c:pt idx="2061">
                  <c:v>0.01571</c:v>
                </c:pt>
                <c:pt idx="2062">
                  <c:v>0.01571</c:v>
                </c:pt>
                <c:pt idx="2063">
                  <c:v>0.01571</c:v>
                </c:pt>
                <c:pt idx="2064">
                  <c:v>0.01571</c:v>
                </c:pt>
                <c:pt idx="2065">
                  <c:v>0.01571</c:v>
                </c:pt>
                <c:pt idx="2066">
                  <c:v>0.01571</c:v>
                </c:pt>
                <c:pt idx="2067">
                  <c:v>0.01571</c:v>
                </c:pt>
                <c:pt idx="2068">
                  <c:v>0.01571</c:v>
                </c:pt>
                <c:pt idx="2069">
                  <c:v>0.01571</c:v>
                </c:pt>
                <c:pt idx="2070">
                  <c:v>0.14435</c:v>
                </c:pt>
                <c:pt idx="2071">
                  <c:v>0.14435</c:v>
                </c:pt>
                <c:pt idx="2072">
                  <c:v>0.14435</c:v>
                </c:pt>
                <c:pt idx="2073">
                  <c:v>0.14435</c:v>
                </c:pt>
                <c:pt idx="2074">
                  <c:v>0.14435</c:v>
                </c:pt>
                <c:pt idx="2075">
                  <c:v>0.14435</c:v>
                </c:pt>
                <c:pt idx="2076">
                  <c:v>0.14435</c:v>
                </c:pt>
                <c:pt idx="2077">
                  <c:v>0.14435</c:v>
                </c:pt>
                <c:pt idx="2078">
                  <c:v>0.14435</c:v>
                </c:pt>
                <c:pt idx="2079">
                  <c:v>0.14435</c:v>
                </c:pt>
                <c:pt idx="2080">
                  <c:v>0.14435</c:v>
                </c:pt>
                <c:pt idx="2081">
                  <c:v>0.14435</c:v>
                </c:pt>
                <c:pt idx="2082">
                  <c:v>0.14435</c:v>
                </c:pt>
                <c:pt idx="2083">
                  <c:v>0.14435</c:v>
                </c:pt>
                <c:pt idx="2084">
                  <c:v>0.14435</c:v>
                </c:pt>
                <c:pt idx="2085">
                  <c:v>0.14435</c:v>
                </c:pt>
                <c:pt idx="2086">
                  <c:v>0.14435</c:v>
                </c:pt>
                <c:pt idx="2087">
                  <c:v>0.14435</c:v>
                </c:pt>
                <c:pt idx="2088">
                  <c:v>0.14435</c:v>
                </c:pt>
                <c:pt idx="2089">
                  <c:v>0.14435</c:v>
                </c:pt>
                <c:pt idx="2090">
                  <c:v>0.14435</c:v>
                </c:pt>
                <c:pt idx="2091">
                  <c:v>0.14435</c:v>
                </c:pt>
                <c:pt idx="2092">
                  <c:v>0.14435</c:v>
                </c:pt>
                <c:pt idx="2093">
                  <c:v>0.14435</c:v>
                </c:pt>
                <c:pt idx="2094">
                  <c:v>0.14435</c:v>
                </c:pt>
                <c:pt idx="2095">
                  <c:v>0.14435</c:v>
                </c:pt>
                <c:pt idx="2096">
                  <c:v>0.14435</c:v>
                </c:pt>
                <c:pt idx="2097">
                  <c:v>0.14435</c:v>
                </c:pt>
                <c:pt idx="2098">
                  <c:v>0.14435</c:v>
                </c:pt>
                <c:pt idx="2099">
                  <c:v>0.14435</c:v>
                </c:pt>
                <c:pt idx="2100">
                  <c:v>0.04782</c:v>
                </c:pt>
                <c:pt idx="2101">
                  <c:v>0.04782</c:v>
                </c:pt>
                <c:pt idx="2102">
                  <c:v>0.04782</c:v>
                </c:pt>
                <c:pt idx="2103">
                  <c:v>0.04782</c:v>
                </c:pt>
                <c:pt idx="2104">
                  <c:v>0.04782</c:v>
                </c:pt>
                <c:pt idx="2105">
                  <c:v>0.04782</c:v>
                </c:pt>
                <c:pt idx="2106">
                  <c:v>0.04782</c:v>
                </c:pt>
                <c:pt idx="2107">
                  <c:v>0.04782</c:v>
                </c:pt>
                <c:pt idx="2108">
                  <c:v>0.04782</c:v>
                </c:pt>
                <c:pt idx="2109">
                  <c:v>0.04782</c:v>
                </c:pt>
                <c:pt idx="2110">
                  <c:v>0.04782</c:v>
                </c:pt>
                <c:pt idx="2111">
                  <c:v>0.04782</c:v>
                </c:pt>
                <c:pt idx="2112">
                  <c:v>0.04782</c:v>
                </c:pt>
                <c:pt idx="2113">
                  <c:v>0.04782</c:v>
                </c:pt>
                <c:pt idx="2114">
                  <c:v>0.04782</c:v>
                </c:pt>
                <c:pt idx="2115">
                  <c:v>0.04782</c:v>
                </c:pt>
                <c:pt idx="2116">
                  <c:v>0.04782</c:v>
                </c:pt>
                <c:pt idx="2117">
                  <c:v>0.04782</c:v>
                </c:pt>
                <c:pt idx="2118">
                  <c:v>0.04782</c:v>
                </c:pt>
                <c:pt idx="2119">
                  <c:v>0.04782</c:v>
                </c:pt>
                <c:pt idx="2120">
                  <c:v>0.04782</c:v>
                </c:pt>
                <c:pt idx="2121">
                  <c:v>0.04782</c:v>
                </c:pt>
                <c:pt idx="2122">
                  <c:v>0.04782</c:v>
                </c:pt>
                <c:pt idx="2123">
                  <c:v>0.04782</c:v>
                </c:pt>
                <c:pt idx="2124">
                  <c:v>0.04782</c:v>
                </c:pt>
                <c:pt idx="2125">
                  <c:v>0.04782</c:v>
                </c:pt>
                <c:pt idx="2126">
                  <c:v>0.04782</c:v>
                </c:pt>
                <c:pt idx="2127">
                  <c:v>0.04782</c:v>
                </c:pt>
                <c:pt idx="2128">
                  <c:v>0.04782</c:v>
                </c:pt>
                <c:pt idx="2129">
                  <c:v>0.04782</c:v>
                </c:pt>
                <c:pt idx="2130">
                  <c:v>0.04782</c:v>
                </c:pt>
                <c:pt idx="2131">
                  <c:v>-0.00598</c:v>
                </c:pt>
                <c:pt idx="2132">
                  <c:v>-0.00598</c:v>
                </c:pt>
                <c:pt idx="2133">
                  <c:v>-0.00598</c:v>
                </c:pt>
                <c:pt idx="2134">
                  <c:v>-0.00598</c:v>
                </c:pt>
                <c:pt idx="2135">
                  <c:v>-0.00598</c:v>
                </c:pt>
                <c:pt idx="2136">
                  <c:v>-0.00598</c:v>
                </c:pt>
                <c:pt idx="2137">
                  <c:v>-0.00598</c:v>
                </c:pt>
                <c:pt idx="2138">
                  <c:v>-0.00598</c:v>
                </c:pt>
                <c:pt idx="2139">
                  <c:v>-0.00598</c:v>
                </c:pt>
                <c:pt idx="2140">
                  <c:v>-0.00598</c:v>
                </c:pt>
                <c:pt idx="2141">
                  <c:v>-0.00598</c:v>
                </c:pt>
                <c:pt idx="2142">
                  <c:v>-0.00598</c:v>
                </c:pt>
                <c:pt idx="2143">
                  <c:v>-0.00598</c:v>
                </c:pt>
                <c:pt idx="2144">
                  <c:v>-0.00598</c:v>
                </c:pt>
                <c:pt idx="2145">
                  <c:v>-0.00598</c:v>
                </c:pt>
                <c:pt idx="2146">
                  <c:v>-0.00598</c:v>
                </c:pt>
                <c:pt idx="2147">
                  <c:v>-0.00598</c:v>
                </c:pt>
                <c:pt idx="2148">
                  <c:v>-0.00598</c:v>
                </c:pt>
                <c:pt idx="2149">
                  <c:v>-0.00598</c:v>
                </c:pt>
                <c:pt idx="2150">
                  <c:v>-0.00598</c:v>
                </c:pt>
                <c:pt idx="2151">
                  <c:v>-0.00598</c:v>
                </c:pt>
                <c:pt idx="2152">
                  <c:v>-0.00598</c:v>
                </c:pt>
                <c:pt idx="2153">
                  <c:v>-0.00598</c:v>
                </c:pt>
                <c:pt idx="2154">
                  <c:v>-0.00598</c:v>
                </c:pt>
                <c:pt idx="2155">
                  <c:v>-0.00598</c:v>
                </c:pt>
                <c:pt idx="2156">
                  <c:v>-0.00598</c:v>
                </c:pt>
                <c:pt idx="2157">
                  <c:v>-0.00598</c:v>
                </c:pt>
                <c:pt idx="2158">
                  <c:v>-0.00598</c:v>
                </c:pt>
                <c:pt idx="2159">
                  <c:v>-0.00598</c:v>
                </c:pt>
                <c:pt idx="2160">
                  <c:v>-0.00598</c:v>
                </c:pt>
                <c:pt idx="2161">
                  <c:v>0.03289</c:v>
                </c:pt>
                <c:pt idx="2162">
                  <c:v>0.03289</c:v>
                </c:pt>
                <c:pt idx="2163">
                  <c:v>0.03289</c:v>
                </c:pt>
                <c:pt idx="2164">
                  <c:v>0.03289</c:v>
                </c:pt>
                <c:pt idx="2165">
                  <c:v>0.03289</c:v>
                </c:pt>
                <c:pt idx="2166">
                  <c:v>0.03289</c:v>
                </c:pt>
                <c:pt idx="2167">
                  <c:v>0.03289</c:v>
                </c:pt>
                <c:pt idx="2168">
                  <c:v>0.03289</c:v>
                </c:pt>
                <c:pt idx="2169">
                  <c:v>0.03289</c:v>
                </c:pt>
                <c:pt idx="2170">
                  <c:v>0.03289</c:v>
                </c:pt>
                <c:pt idx="2171">
                  <c:v>0.03289</c:v>
                </c:pt>
                <c:pt idx="2172">
                  <c:v>0.03289</c:v>
                </c:pt>
                <c:pt idx="2173">
                  <c:v>0.03289</c:v>
                </c:pt>
                <c:pt idx="2174">
                  <c:v>0.03289</c:v>
                </c:pt>
                <c:pt idx="2175">
                  <c:v>0.03289</c:v>
                </c:pt>
                <c:pt idx="2176">
                  <c:v>0.03289</c:v>
                </c:pt>
                <c:pt idx="2177">
                  <c:v>0.03289</c:v>
                </c:pt>
                <c:pt idx="2178">
                  <c:v>0.03289</c:v>
                </c:pt>
                <c:pt idx="2179">
                  <c:v>0.03289</c:v>
                </c:pt>
                <c:pt idx="2180">
                  <c:v>0.03289</c:v>
                </c:pt>
                <c:pt idx="2181">
                  <c:v>0.03289</c:v>
                </c:pt>
                <c:pt idx="2182">
                  <c:v>0.03289</c:v>
                </c:pt>
                <c:pt idx="2183">
                  <c:v>0.03289</c:v>
                </c:pt>
                <c:pt idx="2184">
                  <c:v>0.03289</c:v>
                </c:pt>
                <c:pt idx="2185">
                  <c:v>0.03289</c:v>
                </c:pt>
                <c:pt idx="2186">
                  <c:v>0.03289</c:v>
                </c:pt>
                <c:pt idx="2187">
                  <c:v>0.03289</c:v>
                </c:pt>
                <c:pt idx="2188">
                  <c:v>0.03289</c:v>
                </c:pt>
                <c:pt idx="2189">
                  <c:v>0.03289</c:v>
                </c:pt>
                <c:pt idx="2190">
                  <c:v>0.03289</c:v>
                </c:pt>
                <c:pt idx="2191">
                  <c:v>0.03289</c:v>
                </c:pt>
                <c:pt idx="2192">
                  <c:v>0.13488</c:v>
                </c:pt>
                <c:pt idx="2193">
                  <c:v>0.13488</c:v>
                </c:pt>
                <c:pt idx="2194">
                  <c:v>0.13488</c:v>
                </c:pt>
                <c:pt idx="2195">
                  <c:v>0.13488</c:v>
                </c:pt>
                <c:pt idx="2196">
                  <c:v>0.13488</c:v>
                </c:pt>
                <c:pt idx="2197">
                  <c:v>0.13488</c:v>
                </c:pt>
                <c:pt idx="2198">
                  <c:v>0.13488</c:v>
                </c:pt>
                <c:pt idx="2199">
                  <c:v>0.13488</c:v>
                </c:pt>
                <c:pt idx="2200">
                  <c:v>0.13488</c:v>
                </c:pt>
                <c:pt idx="2201">
                  <c:v>0.13488</c:v>
                </c:pt>
                <c:pt idx="2202">
                  <c:v>0.13488</c:v>
                </c:pt>
                <c:pt idx="2203">
                  <c:v>0.13488</c:v>
                </c:pt>
                <c:pt idx="2204">
                  <c:v>0.13488</c:v>
                </c:pt>
                <c:pt idx="2205">
                  <c:v>0.13488</c:v>
                </c:pt>
                <c:pt idx="2206">
                  <c:v>0.13488</c:v>
                </c:pt>
                <c:pt idx="2207">
                  <c:v>0.13488</c:v>
                </c:pt>
                <c:pt idx="2208">
                  <c:v>0.13488</c:v>
                </c:pt>
                <c:pt idx="2209">
                  <c:v>0.13488</c:v>
                </c:pt>
                <c:pt idx="2210">
                  <c:v>0.13488</c:v>
                </c:pt>
                <c:pt idx="2211">
                  <c:v>0.13488</c:v>
                </c:pt>
                <c:pt idx="2212">
                  <c:v>0.13488</c:v>
                </c:pt>
                <c:pt idx="2213">
                  <c:v>0.13488</c:v>
                </c:pt>
                <c:pt idx="2214">
                  <c:v>0.13488</c:v>
                </c:pt>
                <c:pt idx="2215">
                  <c:v>0.13488</c:v>
                </c:pt>
                <c:pt idx="2216">
                  <c:v>0.13488</c:v>
                </c:pt>
                <c:pt idx="2217">
                  <c:v>0.13488</c:v>
                </c:pt>
                <c:pt idx="2218">
                  <c:v>0.13488</c:v>
                </c:pt>
                <c:pt idx="2219">
                  <c:v>0.13488</c:v>
                </c:pt>
                <c:pt idx="2220">
                  <c:v>0.13488</c:v>
                </c:pt>
                <c:pt idx="2221">
                  <c:v>0.13488</c:v>
                </c:pt>
                <c:pt idx="2222">
                  <c:v>0.13488</c:v>
                </c:pt>
                <c:pt idx="2223">
                  <c:v>0.10034</c:v>
                </c:pt>
                <c:pt idx="2224">
                  <c:v>0.10034</c:v>
                </c:pt>
                <c:pt idx="2225">
                  <c:v>0.10034</c:v>
                </c:pt>
                <c:pt idx="2226">
                  <c:v>0.10034</c:v>
                </c:pt>
                <c:pt idx="2227">
                  <c:v>0.10034</c:v>
                </c:pt>
                <c:pt idx="2228">
                  <c:v>0.10034</c:v>
                </c:pt>
                <c:pt idx="2229">
                  <c:v>0.10034</c:v>
                </c:pt>
                <c:pt idx="2230">
                  <c:v>0.10034</c:v>
                </c:pt>
                <c:pt idx="2231">
                  <c:v>0.10034</c:v>
                </c:pt>
                <c:pt idx="2232">
                  <c:v>0.10034</c:v>
                </c:pt>
                <c:pt idx="2233">
                  <c:v>0.10034</c:v>
                </c:pt>
                <c:pt idx="2234">
                  <c:v>0.10034</c:v>
                </c:pt>
                <c:pt idx="2235">
                  <c:v>0.10034</c:v>
                </c:pt>
                <c:pt idx="2236">
                  <c:v>0.10034</c:v>
                </c:pt>
                <c:pt idx="2237">
                  <c:v>0.10034</c:v>
                </c:pt>
                <c:pt idx="2238">
                  <c:v>0.10034</c:v>
                </c:pt>
                <c:pt idx="2239">
                  <c:v>0.10034</c:v>
                </c:pt>
                <c:pt idx="2240">
                  <c:v>0.10034</c:v>
                </c:pt>
                <c:pt idx="2241">
                  <c:v>0.10034</c:v>
                </c:pt>
                <c:pt idx="2242">
                  <c:v>0.10034</c:v>
                </c:pt>
                <c:pt idx="2243">
                  <c:v>0.10034</c:v>
                </c:pt>
                <c:pt idx="2244">
                  <c:v>0.10034</c:v>
                </c:pt>
                <c:pt idx="2245">
                  <c:v>0.10034</c:v>
                </c:pt>
                <c:pt idx="2246">
                  <c:v>0.10034</c:v>
                </c:pt>
                <c:pt idx="2247">
                  <c:v>0.10034</c:v>
                </c:pt>
                <c:pt idx="2248">
                  <c:v>0.10034</c:v>
                </c:pt>
                <c:pt idx="2249">
                  <c:v>0.10034</c:v>
                </c:pt>
                <c:pt idx="2250">
                  <c:v>0.10034</c:v>
                </c:pt>
                <c:pt idx="2251">
                  <c:v>0.03165</c:v>
                </c:pt>
                <c:pt idx="2252">
                  <c:v>0.03165</c:v>
                </c:pt>
                <c:pt idx="2253">
                  <c:v>0.03165</c:v>
                </c:pt>
                <c:pt idx="2254">
                  <c:v>0.03165</c:v>
                </c:pt>
                <c:pt idx="2255">
                  <c:v>0.03165</c:v>
                </c:pt>
                <c:pt idx="2256">
                  <c:v>0.03165</c:v>
                </c:pt>
                <c:pt idx="2257">
                  <c:v>0.03165</c:v>
                </c:pt>
                <c:pt idx="2258">
                  <c:v>0.03165</c:v>
                </c:pt>
                <c:pt idx="2259">
                  <c:v>0.03165</c:v>
                </c:pt>
                <c:pt idx="2260">
                  <c:v>0.03165</c:v>
                </c:pt>
                <c:pt idx="2261">
                  <c:v>0.03165</c:v>
                </c:pt>
                <c:pt idx="2262">
                  <c:v>0.03165</c:v>
                </c:pt>
                <c:pt idx="2263">
                  <c:v>0.03165</c:v>
                </c:pt>
                <c:pt idx="2264">
                  <c:v>0.03165</c:v>
                </c:pt>
                <c:pt idx="2265">
                  <c:v>0.03165</c:v>
                </c:pt>
                <c:pt idx="2266">
                  <c:v>0.03165</c:v>
                </c:pt>
                <c:pt idx="2267">
                  <c:v>0.03165</c:v>
                </c:pt>
                <c:pt idx="2268">
                  <c:v>0.03165</c:v>
                </c:pt>
                <c:pt idx="2269">
                  <c:v>0.03165</c:v>
                </c:pt>
                <c:pt idx="2270">
                  <c:v>0.03165</c:v>
                </c:pt>
                <c:pt idx="2271">
                  <c:v>0.03165</c:v>
                </c:pt>
                <c:pt idx="2272">
                  <c:v>0.03165</c:v>
                </c:pt>
                <c:pt idx="2273">
                  <c:v>0.03165</c:v>
                </c:pt>
                <c:pt idx="2274">
                  <c:v>0.03165</c:v>
                </c:pt>
                <c:pt idx="2275">
                  <c:v>0.03165</c:v>
                </c:pt>
                <c:pt idx="2276">
                  <c:v>0.03165</c:v>
                </c:pt>
                <c:pt idx="2277">
                  <c:v>0.03165</c:v>
                </c:pt>
                <c:pt idx="2278">
                  <c:v>0.03165</c:v>
                </c:pt>
                <c:pt idx="2279">
                  <c:v>0.03165</c:v>
                </c:pt>
                <c:pt idx="2280">
                  <c:v>0.03165</c:v>
                </c:pt>
                <c:pt idx="2281">
                  <c:v>0.03165</c:v>
                </c:pt>
                <c:pt idx="2282">
                  <c:v>0.02059</c:v>
                </c:pt>
                <c:pt idx="2283">
                  <c:v>0.02059</c:v>
                </c:pt>
                <c:pt idx="2284">
                  <c:v>0.02059</c:v>
                </c:pt>
                <c:pt idx="2285">
                  <c:v>0.02059</c:v>
                </c:pt>
                <c:pt idx="2286">
                  <c:v>0.02059</c:v>
                </c:pt>
                <c:pt idx="2287">
                  <c:v>0.02059</c:v>
                </c:pt>
                <c:pt idx="2288">
                  <c:v>0.02059</c:v>
                </c:pt>
                <c:pt idx="2289">
                  <c:v>0.02059</c:v>
                </c:pt>
                <c:pt idx="2290">
                  <c:v>0.02059</c:v>
                </c:pt>
                <c:pt idx="2291">
                  <c:v>0.02059</c:v>
                </c:pt>
                <c:pt idx="2292">
                  <c:v>0.02059</c:v>
                </c:pt>
                <c:pt idx="2293">
                  <c:v>0.02059</c:v>
                </c:pt>
                <c:pt idx="2294">
                  <c:v>0.02059</c:v>
                </c:pt>
                <c:pt idx="2295">
                  <c:v>0.02059</c:v>
                </c:pt>
                <c:pt idx="2296">
                  <c:v>0.02059</c:v>
                </c:pt>
                <c:pt idx="2297">
                  <c:v>0.02059</c:v>
                </c:pt>
                <c:pt idx="2298">
                  <c:v>0.02059</c:v>
                </c:pt>
                <c:pt idx="2299">
                  <c:v>0.02059</c:v>
                </c:pt>
                <c:pt idx="2300">
                  <c:v>0.02059</c:v>
                </c:pt>
                <c:pt idx="2301">
                  <c:v>0.02059</c:v>
                </c:pt>
                <c:pt idx="2302">
                  <c:v>0.02059</c:v>
                </c:pt>
                <c:pt idx="2303">
                  <c:v>0.02059</c:v>
                </c:pt>
                <c:pt idx="2304">
                  <c:v>0.02059</c:v>
                </c:pt>
                <c:pt idx="2305">
                  <c:v>0.02059</c:v>
                </c:pt>
                <c:pt idx="2306">
                  <c:v>0.02059</c:v>
                </c:pt>
                <c:pt idx="2307">
                  <c:v>0.02059</c:v>
                </c:pt>
                <c:pt idx="2308">
                  <c:v>0.02059</c:v>
                </c:pt>
                <c:pt idx="2309">
                  <c:v>0.02059</c:v>
                </c:pt>
                <c:pt idx="2310">
                  <c:v>0.02059</c:v>
                </c:pt>
                <c:pt idx="2311">
                  <c:v>0.02059</c:v>
                </c:pt>
                <c:pt idx="2312">
                  <c:v>0.02059</c:v>
                </c:pt>
                <c:pt idx="2313">
                  <c:v>0.02059</c:v>
                </c:pt>
                <c:pt idx="2314">
                  <c:v>0.02059</c:v>
                </c:pt>
                <c:pt idx="2315">
                  <c:v>0.02059</c:v>
                </c:pt>
                <c:pt idx="2316">
                  <c:v>0.02059</c:v>
                </c:pt>
                <c:pt idx="2317">
                  <c:v>0.02059</c:v>
                </c:pt>
                <c:pt idx="2318">
                  <c:v>0.02059</c:v>
                </c:pt>
                <c:pt idx="2319">
                  <c:v>0.02059</c:v>
                </c:pt>
                <c:pt idx="2320">
                  <c:v>0.02059</c:v>
                </c:pt>
                <c:pt idx="2321">
                  <c:v>0.02059</c:v>
                </c:pt>
                <c:pt idx="2322">
                  <c:v>0.02059</c:v>
                </c:pt>
                <c:pt idx="2323">
                  <c:v>0.02059</c:v>
                </c:pt>
                <c:pt idx="2324">
                  <c:v>0.02059</c:v>
                </c:pt>
                <c:pt idx="2325">
                  <c:v>0.02059</c:v>
                </c:pt>
                <c:pt idx="2326">
                  <c:v>0.02059</c:v>
                </c:pt>
                <c:pt idx="2327">
                  <c:v>0.02059</c:v>
                </c:pt>
                <c:pt idx="2328">
                  <c:v>0.02059</c:v>
                </c:pt>
                <c:pt idx="2329">
                  <c:v>0.02059</c:v>
                </c:pt>
                <c:pt idx="2330">
                  <c:v>0.02059</c:v>
                </c:pt>
                <c:pt idx="2331">
                  <c:v>0.02059</c:v>
                </c:pt>
                <c:pt idx="2332">
                  <c:v>0.02059</c:v>
                </c:pt>
                <c:pt idx="2333">
                  <c:v>0.02059</c:v>
                </c:pt>
                <c:pt idx="2334">
                  <c:v>0.02059</c:v>
                </c:pt>
                <c:pt idx="2335">
                  <c:v>0.02059</c:v>
                </c:pt>
                <c:pt idx="2336">
                  <c:v>0.02059</c:v>
                </c:pt>
                <c:pt idx="2337">
                  <c:v>0.02059</c:v>
                </c:pt>
                <c:pt idx="2338">
                  <c:v>0.02059</c:v>
                </c:pt>
                <c:pt idx="2339">
                  <c:v>0.02059</c:v>
                </c:pt>
                <c:pt idx="2340">
                  <c:v>0.02059</c:v>
                </c:pt>
                <c:pt idx="2341">
                  <c:v>0.02059</c:v>
                </c:pt>
                <c:pt idx="2342">
                  <c:v>0.02059</c:v>
                </c:pt>
                <c:pt idx="2343">
                  <c:v>0.12015</c:v>
                </c:pt>
                <c:pt idx="2344">
                  <c:v>0.12015</c:v>
                </c:pt>
                <c:pt idx="2345">
                  <c:v>0.12015</c:v>
                </c:pt>
                <c:pt idx="2346">
                  <c:v>0.12015</c:v>
                </c:pt>
                <c:pt idx="2347">
                  <c:v>0.12015</c:v>
                </c:pt>
                <c:pt idx="2348">
                  <c:v>0.12015</c:v>
                </c:pt>
                <c:pt idx="2349">
                  <c:v>0.12015</c:v>
                </c:pt>
                <c:pt idx="2350">
                  <c:v>0.12015</c:v>
                </c:pt>
                <c:pt idx="2351">
                  <c:v>0.12015</c:v>
                </c:pt>
                <c:pt idx="2352">
                  <c:v>0.12015</c:v>
                </c:pt>
                <c:pt idx="2353">
                  <c:v>0.12015</c:v>
                </c:pt>
                <c:pt idx="2354">
                  <c:v>0.12015</c:v>
                </c:pt>
                <c:pt idx="2355">
                  <c:v>0.12015</c:v>
                </c:pt>
                <c:pt idx="2356">
                  <c:v>0.12015</c:v>
                </c:pt>
                <c:pt idx="2357">
                  <c:v>0.12015</c:v>
                </c:pt>
                <c:pt idx="2358">
                  <c:v>0.12015</c:v>
                </c:pt>
                <c:pt idx="2359">
                  <c:v>0.12015</c:v>
                </c:pt>
                <c:pt idx="2360">
                  <c:v>0.12015</c:v>
                </c:pt>
                <c:pt idx="2361">
                  <c:v>0.12015</c:v>
                </c:pt>
                <c:pt idx="2362">
                  <c:v>0.12015</c:v>
                </c:pt>
                <c:pt idx="2363">
                  <c:v>0.12015</c:v>
                </c:pt>
                <c:pt idx="2364">
                  <c:v>0.12015</c:v>
                </c:pt>
                <c:pt idx="2365">
                  <c:v>0.12015</c:v>
                </c:pt>
                <c:pt idx="2366">
                  <c:v>0.12015</c:v>
                </c:pt>
                <c:pt idx="2367">
                  <c:v>0.12015</c:v>
                </c:pt>
                <c:pt idx="2368">
                  <c:v>0.12015</c:v>
                </c:pt>
                <c:pt idx="2369">
                  <c:v>0.12015</c:v>
                </c:pt>
                <c:pt idx="2370">
                  <c:v>0.12015</c:v>
                </c:pt>
                <c:pt idx="2371">
                  <c:v>0.12015</c:v>
                </c:pt>
                <c:pt idx="2372">
                  <c:v>0.12015</c:v>
                </c:pt>
                <c:pt idx="2373">
                  <c:v>0.16213</c:v>
                </c:pt>
                <c:pt idx="2374">
                  <c:v>0.16213</c:v>
                </c:pt>
                <c:pt idx="2375">
                  <c:v>0.16213</c:v>
                </c:pt>
                <c:pt idx="2376">
                  <c:v>0.16213</c:v>
                </c:pt>
                <c:pt idx="2377">
                  <c:v>0.16213</c:v>
                </c:pt>
                <c:pt idx="2378">
                  <c:v>0.16213</c:v>
                </c:pt>
                <c:pt idx="2379">
                  <c:v>0.16213</c:v>
                </c:pt>
                <c:pt idx="2380">
                  <c:v>0.16213</c:v>
                </c:pt>
                <c:pt idx="2381">
                  <c:v>0.16213</c:v>
                </c:pt>
                <c:pt idx="2382">
                  <c:v>0.16213</c:v>
                </c:pt>
                <c:pt idx="2383">
                  <c:v>0.16213</c:v>
                </c:pt>
                <c:pt idx="2384">
                  <c:v>0.16213</c:v>
                </c:pt>
                <c:pt idx="2385">
                  <c:v>0.16213</c:v>
                </c:pt>
                <c:pt idx="2386">
                  <c:v>0.16213</c:v>
                </c:pt>
                <c:pt idx="2387">
                  <c:v>0.16213</c:v>
                </c:pt>
                <c:pt idx="2388">
                  <c:v>0.16213</c:v>
                </c:pt>
                <c:pt idx="2389">
                  <c:v>0.16213</c:v>
                </c:pt>
                <c:pt idx="2390">
                  <c:v>0.16213</c:v>
                </c:pt>
                <c:pt idx="2391">
                  <c:v>0.16213</c:v>
                </c:pt>
                <c:pt idx="2392">
                  <c:v>0.16213</c:v>
                </c:pt>
                <c:pt idx="2393">
                  <c:v>0.16213</c:v>
                </c:pt>
                <c:pt idx="2394">
                  <c:v>0.16213</c:v>
                </c:pt>
                <c:pt idx="2395">
                  <c:v>0.16213</c:v>
                </c:pt>
                <c:pt idx="2396">
                  <c:v>0.16213</c:v>
                </c:pt>
                <c:pt idx="2397">
                  <c:v>0.16213</c:v>
                </c:pt>
                <c:pt idx="2398">
                  <c:v>0.16213</c:v>
                </c:pt>
                <c:pt idx="2399">
                  <c:v>0.16213</c:v>
                </c:pt>
                <c:pt idx="2400">
                  <c:v>0.16213</c:v>
                </c:pt>
                <c:pt idx="2401">
                  <c:v>0.16213</c:v>
                </c:pt>
                <c:pt idx="2402">
                  <c:v>0.16213</c:v>
                </c:pt>
                <c:pt idx="2403">
                  <c:v>0.16213</c:v>
                </c:pt>
                <c:pt idx="2404">
                  <c:v>0.11351</c:v>
                </c:pt>
                <c:pt idx="2405">
                  <c:v>0.11351</c:v>
                </c:pt>
                <c:pt idx="2406">
                  <c:v>0.11351</c:v>
                </c:pt>
                <c:pt idx="2407">
                  <c:v>0.11351</c:v>
                </c:pt>
                <c:pt idx="2408">
                  <c:v>0.11351</c:v>
                </c:pt>
                <c:pt idx="2409">
                  <c:v>0.11351</c:v>
                </c:pt>
                <c:pt idx="2410">
                  <c:v>0.11351</c:v>
                </c:pt>
                <c:pt idx="2411">
                  <c:v>0.11351</c:v>
                </c:pt>
                <c:pt idx="2412">
                  <c:v>0.11351</c:v>
                </c:pt>
                <c:pt idx="2413">
                  <c:v>0.11351</c:v>
                </c:pt>
                <c:pt idx="2414">
                  <c:v>0.11351</c:v>
                </c:pt>
                <c:pt idx="2415">
                  <c:v>0.11351</c:v>
                </c:pt>
                <c:pt idx="2416">
                  <c:v>0.11351</c:v>
                </c:pt>
                <c:pt idx="2417">
                  <c:v>0.11351</c:v>
                </c:pt>
                <c:pt idx="2418">
                  <c:v>0.11351</c:v>
                </c:pt>
                <c:pt idx="2419">
                  <c:v>0.11351</c:v>
                </c:pt>
                <c:pt idx="2420">
                  <c:v>0.11351</c:v>
                </c:pt>
                <c:pt idx="2421">
                  <c:v>0.11351</c:v>
                </c:pt>
                <c:pt idx="2422">
                  <c:v>0.11351</c:v>
                </c:pt>
                <c:pt idx="2423">
                  <c:v>0.11351</c:v>
                </c:pt>
                <c:pt idx="2424">
                  <c:v>0.11351</c:v>
                </c:pt>
                <c:pt idx="2425">
                  <c:v>0.11351</c:v>
                </c:pt>
                <c:pt idx="2426">
                  <c:v>0.11351</c:v>
                </c:pt>
                <c:pt idx="2427">
                  <c:v>0.11351</c:v>
                </c:pt>
                <c:pt idx="2428">
                  <c:v>0.11351</c:v>
                </c:pt>
                <c:pt idx="2429">
                  <c:v>0.11351</c:v>
                </c:pt>
                <c:pt idx="2430">
                  <c:v>0.11351</c:v>
                </c:pt>
                <c:pt idx="2431">
                  <c:v>0.11351</c:v>
                </c:pt>
                <c:pt idx="2432">
                  <c:v>0.11351</c:v>
                </c:pt>
                <c:pt idx="2433">
                  <c:v>0.11351</c:v>
                </c:pt>
                <c:pt idx="2434">
                  <c:v>0.11351</c:v>
                </c:pt>
                <c:pt idx="2435">
                  <c:v>0.10296</c:v>
                </c:pt>
                <c:pt idx="2436">
                  <c:v>0.10296</c:v>
                </c:pt>
                <c:pt idx="2437">
                  <c:v>0.10296</c:v>
                </c:pt>
                <c:pt idx="2438">
                  <c:v>0.10296</c:v>
                </c:pt>
                <c:pt idx="2439">
                  <c:v>0.10296</c:v>
                </c:pt>
                <c:pt idx="2440">
                  <c:v>0.10296</c:v>
                </c:pt>
                <c:pt idx="2441">
                  <c:v>0.10296</c:v>
                </c:pt>
                <c:pt idx="2442">
                  <c:v>0.10296</c:v>
                </c:pt>
                <c:pt idx="2443">
                  <c:v>0.10296</c:v>
                </c:pt>
                <c:pt idx="2444">
                  <c:v>0.10296</c:v>
                </c:pt>
                <c:pt idx="2445">
                  <c:v>0.10296</c:v>
                </c:pt>
                <c:pt idx="2446">
                  <c:v>0.10296</c:v>
                </c:pt>
                <c:pt idx="2447">
                  <c:v>0.10296</c:v>
                </c:pt>
                <c:pt idx="2448">
                  <c:v>0.10296</c:v>
                </c:pt>
                <c:pt idx="2449">
                  <c:v>0.10296</c:v>
                </c:pt>
                <c:pt idx="2450">
                  <c:v>0.10296</c:v>
                </c:pt>
                <c:pt idx="2451">
                  <c:v>0.10296</c:v>
                </c:pt>
                <c:pt idx="2452">
                  <c:v>0.10296</c:v>
                </c:pt>
                <c:pt idx="2453">
                  <c:v>0.10296</c:v>
                </c:pt>
                <c:pt idx="2454">
                  <c:v>0.10296</c:v>
                </c:pt>
                <c:pt idx="2455">
                  <c:v>0.10296</c:v>
                </c:pt>
                <c:pt idx="2456">
                  <c:v>0.10296</c:v>
                </c:pt>
                <c:pt idx="2457">
                  <c:v>0.10296</c:v>
                </c:pt>
                <c:pt idx="2458">
                  <c:v>0.10296</c:v>
                </c:pt>
                <c:pt idx="2459">
                  <c:v>0.10296</c:v>
                </c:pt>
                <c:pt idx="2460">
                  <c:v>0.10296</c:v>
                </c:pt>
                <c:pt idx="2461">
                  <c:v>0.10296</c:v>
                </c:pt>
                <c:pt idx="2462">
                  <c:v>0.10296</c:v>
                </c:pt>
                <c:pt idx="2463">
                  <c:v>0.10296</c:v>
                </c:pt>
                <c:pt idx="2464">
                  <c:v>0.10296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E4-4B53-B7DA-2340344E2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4813392"/>
        <c:axId val="564812408"/>
      </c:barChart>
      <c:lineChart>
        <c:grouping val="standard"/>
        <c:varyColors val="0"/>
        <c:ser>
          <c:idx val="2"/>
          <c:order val="1"/>
          <c:tx>
            <c:strRef>
              <c:f>S05_SAAR_КС!$D$1</c:f>
              <c:strCache>
                <c:ptCount val="1"/>
                <c:pt idx="0">
                  <c:v>3MMA SAAR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S05_SAAR_КС!$A$367:$A$2881</c:f>
              <c:numCache>
                <c:formatCode>dd/mm/yyyy</c:formatCode>
                <c:ptCount val="251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  <c:pt idx="730">
                  <c:v>44561</c:v>
                </c:pt>
                <c:pt idx="731">
                  <c:v>44562</c:v>
                </c:pt>
                <c:pt idx="732">
                  <c:v>44563</c:v>
                </c:pt>
                <c:pt idx="733">
                  <c:v>44564</c:v>
                </c:pt>
                <c:pt idx="734">
                  <c:v>44565</c:v>
                </c:pt>
                <c:pt idx="735">
                  <c:v>44566</c:v>
                </c:pt>
                <c:pt idx="736">
                  <c:v>44567</c:v>
                </c:pt>
                <c:pt idx="737">
                  <c:v>44568</c:v>
                </c:pt>
                <c:pt idx="738">
                  <c:v>44569</c:v>
                </c:pt>
                <c:pt idx="739">
                  <c:v>44570</c:v>
                </c:pt>
                <c:pt idx="740">
                  <c:v>44571</c:v>
                </c:pt>
                <c:pt idx="741">
                  <c:v>44572</c:v>
                </c:pt>
                <c:pt idx="742">
                  <c:v>44573</c:v>
                </c:pt>
                <c:pt idx="743">
                  <c:v>44574</c:v>
                </c:pt>
                <c:pt idx="744">
                  <c:v>44575</c:v>
                </c:pt>
                <c:pt idx="745">
                  <c:v>44576</c:v>
                </c:pt>
                <c:pt idx="746">
                  <c:v>44577</c:v>
                </c:pt>
                <c:pt idx="747">
                  <c:v>44578</c:v>
                </c:pt>
                <c:pt idx="748">
                  <c:v>44579</c:v>
                </c:pt>
                <c:pt idx="749">
                  <c:v>44580</c:v>
                </c:pt>
                <c:pt idx="750">
                  <c:v>44581</c:v>
                </c:pt>
                <c:pt idx="751">
                  <c:v>44582</c:v>
                </c:pt>
                <c:pt idx="752">
                  <c:v>44583</c:v>
                </c:pt>
                <c:pt idx="753">
                  <c:v>44584</c:v>
                </c:pt>
                <c:pt idx="754">
                  <c:v>44585</c:v>
                </c:pt>
                <c:pt idx="755">
                  <c:v>44586</c:v>
                </c:pt>
                <c:pt idx="756">
                  <c:v>44587</c:v>
                </c:pt>
                <c:pt idx="757">
                  <c:v>44588</c:v>
                </c:pt>
                <c:pt idx="758">
                  <c:v>44589</c:v>
                </c:pt>
                <c:pt idx="759">
                  <c:v>44590</c:v>
                </c:pt>
                <c:pt idx="760">
                  <c:v>44591</c:v>
                </c:pt>
                <c:pt idx="761">
                  <c:v>44592</c:v>
                </c:pt>
                <c:pt idx="762">
                  <c:v>44593</c:v>
                </c:pt>
                <c:pt idx="763">
                  <c:v>44594</c:v>
                </c:pt>
                <c:pt idx="764">
                  <c:v>44595</c:v>
                </c:pt>
                <c:pt idx="765">
                  <c:v>44596</c:v>
                </c:pt>
                <c:pt idx="766">
                  <c:v>44597</c:v>
                </c:pt>
                <c:pt idx="767">
                  <c:v>44598</c:v>
                </c:pt>
                <c:pt idx="768">
                  <c:v>44599</c:v>
                </c:pt>
                <c:pt idx="769">
                  <c:v>44600</c:v>
                </c:pt>
                <c:pt idx="770">
                  <c:v>44601</c:v>
                </c:pt>
                <c:pt idx="771">
                  <c:v>44602</c:v>
                </c:pt>
                <c:pt idx="772">
                  <c:v>44603</c:v>
                </c:pt>
                <c:pt idx="773">
                  <c:v>44604</c:v>
                </c:pt>
                <c:pt idx="774">
                  <c:v>44605</c:v>
                </c:pt>
                <c:pt idx="775">
                  <c:v>44606</c:v>
                </c:pt>
                <c:pt idx="776">
                  <c:v>44607</c:v>
                </c:pt>
                <c:pt idx="777">
                  <c:v>44608</c:v>
                </c:pt>
                <c:pt idx="778">
                  <c:v>44609</c:v>
                </c:pt>
                <c:pt idx="779">
                  <c:v>44610</c:v>
                </c:pt>
                <c:pt idx="780">
                  <c:v>44611</c:v>
                </c:pt>
                <c:pt idx="781">
                  <c:v>44612</c:v>
                </c:pt>
                <c:pt idx="782">
                  <c:v>44613</c:v>
                </c:pt>
                <c:pt idx="783">
                  <c:v>44614</c:v>
                </c:pt>
                <c:pt idx="784">
                  <c:v>44615</c:v>
                </c:pt>
                <c:pt idx="785">
                  <c:v>44616</c:v>
                </c:pt>
                <c:pt idx="786">
                  <c:v>44617</c:v>
                </c:pt>
                <c:pt idx="787">
                  <c:v>44618</c:v>
                </c:pt>
                <c:pt idx="788">
                  <c:v>44619</c:v>
                </c:pt>
                <c:pt idx="789">
                  <c:v>44620</c:v>
                </c:pt>
                <c:pt idx="790">
                  <c:v>44621</c:v>
                </c:pt>
                <c:pt idx="791">
                  <c:v>44622</c:v>
                </c:pt>
                <c:pt idx="792">
                  <c:v>44623</c:v>
                </c:pt>
                <c:pt idx="793">
                  <c:v>44624</c:v>
                </c:pt>
                <c:pt idx="794">
                  <c:v>44625</c:v>
                </c:pt>
                <c:pt idx="795">
                  <c:v>44626</c:v>
                </c:pt>
                <c:pt idx="796">
                  <c:v>44627</c:v>
                </c:pt>
                <c:pt idx="797">
                  <c:v>44628</c:v>
                </c:pt>
                <c:pt idx="798">
                  <c:v>44629</c:v>
                </c:pt>
                <c:pt idx="799">
                  <c:v>44630</c:v>
                </c:pt>
                <c:pt idx="800">
                  <c:v>44631</c:v>
                </c:pt>
                <c:pt idx="801">
                  <c:v>44632</c:v>
                </c:pt>
                <c:pt idx="802">
                  <c:v>44633</c:v>
                </c:pt>
                <c:pt idx="803">
                  <c:v>44634</c:v>
                </c:pt>
                <c:pt idx="804">
                  <c:v>44635</c:v>
                </c:pt>
                <c:pt idx="805">
                  <c:v>44636</c:v>
                </c:pt>
                <c:pt idx="806">
                  <c:v>44637</c:v>
                </c:pt>
                <c:pt idx="807">
                  <c:v>44638</c:v>
                </c:pt>
                <c:pt idx="808">
                  <c:v>44639</c:v>
                </c:pt>
                <c:pt idx="809">
                  <c:v>44640</c:v>
                </c:pt>
                <c:pt idx="810">
                  <c:v>44641</c:v>
                </c:pt>
                <c:pt idx="811">
                  <c:v>44642</c:v>
                </c:pt>
                <c:pt idx="812">
                  <c:v>44643</c:v>
                </c:pt>
                <c:pt idx="813">
                  <c:v>44644</c:v>
                </c:pt>
                <c:pt idx="814">
                  <c:v>44645</c:v>
                </c:pt>
                <c:pt idx="815">
                  <c:v>44646</c:v>
                </c:pt>
                <c:pt idx="816">
                  <c:v>44647</c:v>
                </c:pt>
                <c:pt idx="817">
                  <c:v>44648</c:v>
                </c:pt>
                <c:pt idx="818">
                  <c:v>44649</c:v>
                </c:pt>
                <c:pt idx="819">
                  <c:v>44650</c:v>
                </c:pt>
                <c:pt idx="820">
                  <c:v>44651</c:v>
                </c:pt>
                <c:pt idx="821">
                  <c:v>44652</c:v>
                </c:pt>
                <c:pt idx="822">
                  <c:v>44653</c:v>
                </c:pt>
                <c:pt idx="823">
                  <c:v>44654</c:v>
                </c:pt>
                <c:pt idx="824">
                  <c:v>44655</c:v>
                </c:pt>
                <c:pt idx="825">
                  <c:v>44656</c:v>
                </c:pt>
                <c:pt idx="826">
                  <c:v>44657</c:v>
                </c:pt>
                <c:pt idx="827">
                  <c:v>44658</c:v>
                </c:pt>
                <c:pt idx="828">
                  <c:v>44659</c:v>
                </c:pt>
                <c:pt idx="829">
                  <c:v>44660</c:v>
                </c:pt>
                <c:pt idx="830">
                  <c:v>44661</c:v>
                </c:pt>
                <c:pt idx="831">
                  <c:v>44662</c:v>
                </c:pt>
                <c:pt idx="832">
                  <c:v>44663</c:v>
                </c:pt>
                <c:pt idx="833">
                  <c:v>44664</c:v>
                </c:pt>
                <c:pt idx="834">
                  <c:v>44665</c:v>
                </c:pt>
                <c:pt idx="835">
                  <c:v>44666</c:v>
                </c:pt>
                <c:pt idx="836">
                  <c:v>44667</c:v>
                </c:pt>
                <c:pt idx="837">
                  <c:v>44668</c:v>
                </c:pt>
                <c:pt idx="838">
                  <c:v>44669</c:v>
                </c:pt>
                <c:pt idx="839">
                  <c:v>44670</c:v>
                </c:pt>
                <c:pt idx="840">
                  <c:v>44671</c:v>
                </c:pt>
                <c:pt idx="841">
                  <c:v>44672</c:v>
                </c:pt>
                <c:pt idx="842">
                  <c:v>44673</c:v>
                </c:pt>
                <c:pt idx="843">
                  <c:v>44674</c:v>
                </c:pt>
                <c:pt idx="844">
                  <c:v>44675</c:v>
                </c:pt>
                <c:pt idx="845">
                  <c:v>44676</c:v>
                </c:pt>
                <c:pt idx="846">
                  <c:v>44677</c:v>
                </c:pt>
                <c:pt idx="847">
                  <c:v>44678</c:v>
                </c:pt>
                <c:pt idx="848">
                  <c:v>44679</c:v>
                </c:pt>
                <c:pt idx="849">
                  <c:v>44680</c:v>
                </c:pt>
                <c:pt idx="850">
                  <c:v>44681</c:v>
                </c:pt>
                <c:pt idx="851">
                  <c:v>44682</c:v>
                </c:pt>
                <c:pt idx="852">
                  <c:v>44683</c:v>
                </c:pt>
                <c:pt idx="853">
                  <c:v>44684</c:v>
                </c:pt>
                <c:pt idx="854">
                  <c:v>44685</c:v>
                </c:pt>
                <c:pt idx="855">
                  <c:v>44686</c:v>
                </c:pt>
                <c:pt idx="856">
                  <c:v>44687</c:v>
                </c:pt>
                <c:pt idx="857">
                  <c:v>44688</c:v>
                </c:pt>
                <c:pt idx="858">
                  <c:v>44689</c:v>
                </c:pt>
                <c:pt idx="859">
                  <c:v>44690</c:v>
                </c:pt>
                <c:pt idx="860">
                  <c:v>44691</c:v>
                </c:pt>
                <c:pt idx="861">
                  <c:v>44692</c:v>
                </c:pt>
                <c:pt idx="862">
                  <c:v>44693</c:v>
                </c:pt>
                <c:pt idx="863">
                  <c:v>44694</c:v>
                </c:pt>
                <c:pt idx="864">
                  <c:v>44695</c:v>
                </c:pt>
                <c:pt idx="865">
                  <c:v>44696</c:v>
                </c:pt>
                <c:pt idx="866">
                  <c:v>44697</c:v>
                </c:pt>
                <c:pt idx="867">
                  <c:v>44698</c:v>
                </c:pt>
                <c:pt idx="868">
                  <c:v>44699</c:v>
                </c:pt>
                <c:pt idx="869">
                  <c:v>44700</c:v>
                </c:pt>
                <c:pt idx="870">
                  <c:v>44701</c:v>
                </c:pt>
                <c:pt idx="871">
                  <c:v>44702</c:v>
                </c:pt>
                <c:pt idx="872">
                  <c:v>44703</c:v>
                </c:pt>
                <c:pt idx="873">
                  <c:v>44704</c:v>
                </c:pt>
                <c:pt idx="874">
                  <c:v>44705</c:v>
                </c:pt>
                <c:pt idx="875">
                  <c:v>44706</c:v>
                </c:pt>
                <c:pt idx="876">
                  <c:v>44707</c:v>
                </c:pt>
                <c:pt idx="877">
                  <c:v>44708</c:v>
                </c:pt>
                <c:pt idx="878">
                  <c:v>44709</c:v>
                </c:pt>
                <c:pt idx="879">
                  <c:v>44710</c:v>
                </c:pt>
                <c:pt idx="880">
                  <c:v>44711</c:v>
                </c:pt>
                <c:pt idx="881">
                  <c:v>44712</c:v>
                </c:pt>
                <c:pt idx="882">
                  <c:v>44713</c:v>
                </c:pt>
                <c:pt idx="883">
                  <c:v>44714</c:v>
                </c:pt>
                <c:pt idx="884">
                  <c:v>44715</c:v>
                </c:pt>
                <c:pt idx="885">
                  <c:v>44716</c:v>
                </c:pt>
                <c:pt idx="886">
                  <c:v>44717</c:v>
                </c:pt>
                <c:pt idx="887">
                  <c:v>44718</c:v>
                </c:pt>
                <c:pt idx="888">
                  <c:v>44719</c:v>
                </c:pt>
                <c:pt idx="889">
                  <c:v>44720</c:v>
                </c:pt>
                <c:pt idx="890">
                  <c:v>44721</c:v>
                </c:pt>
                <c:pt idx="891">
                  <c:v>44722</c:v>
                </c:pt>
                <c:pt idx="892">
                  <c:v>44723</c:v>
                </c:pt>
                <c:pt idx="893">
                  <c:v>44724</c:v>
                </c:pt>
                <c:pt idx="894">
                  <c:v>44725</c:v>
                </c:pt>
                <c:pt idx="895">
                  <c:v>44726</c:v>
                </c:pt>
                <c:pt idx="896">
                  <c:v>44727</c:v>
                </c:pt>
                <c:pt idx="897">
                  <c:v>44728</c:v>
                </c:pt>
                <c:pt idx="898">
                  <c:v>44729</c:v>
                </c:pt>
                <c:pt idx="899">
                  <c:v>44730</c:v>
                </c:pt>
                <c:pt idx="900">
                  <c:v>44731</c:v>
                </c:pt>
                <c:pt idx="901">
                  <c:v>44732</c:v>
                </c:pt>
                <c:pt idx="902">
                  <c:v>44733</c:v>
                </c:pt>
                <c:pt idx="903">
                  <c:v>44734</c:v>
                </c:pt>
                <c:pt idx="904">
                  <c:v>44735</c:v>
                </c:pt>
                <c:pt idx="905">
                  <c:v>44736</c:v>
                </c:pt>
                <c:pt idx="906">
                  <c:v>44737</c:v>
                </c:pt>
                <c:pt idx="907">
                  <c:v>44738</c:v>
                </c:pt>
                <c:pt idx="908">
                  <c:v>44739</c:v>
                </c:pt>
                <c:pt idx="909">
                  <c:v>44740</c:v>
                </c:pt>
                <c:pt idx="910">
                  <c:v>44741</c:v>
                </c:pt>
                <c:pt idx="911">
                  <c:v>44742</c:v>
                </c:pt>
                <c:pt idx="912">
                  <c:v>44743</c:v>
                </c:pt>
                <c:pt idx="913">
                  <c:v>44744</c:v>
                </c:pt>
                <c:pt idx="914">
                  <c:v>44745</c:v>
                </c:pt>
                <c:pt idx="915">
                  <c:v>44746</c:v>
                </c:pt>
                <c:pt idx="916">
                  <c:v>44747</c:v>
                </c:pt>
                <c:pt idx="917">
                  <c:v>44748</c:v>
                </c:pt>
                <c:pt idx="918">
                  <c:v>44749</c:v>
                </c:pt>
                <c:pt idx="919">
                  <c:v>44750</c:v>
                </c:pt>
                <c:pt idx="920">
                  <c:v>44751</c:v>
                </c:pt>
                <c:pt idx="921">
                  <c:v>44752</c:v>
                </c:pt>
                <c:pt idx="922">
                  <c:v>44753</c:v>
                </c:pt>
                <c:pt idx="923">
                  <c:v>44754</c:v>
                </c:pt>
                <c:pt idx="924">
                  <c:v>44755</c:v>
                </c:pt>
                <c:pt idx="925">
                  <c:v>44756</c:v>
                </c:pt>
                <c:pt idx="926">
                  <c:v>44757</c:v>
                </c:pt>
                <c:pt idx="927">
                  <c:v>44758</c:v>
                </c:pt>
                <c:pt idx="928">
                  <c:v>44759</c:v>
                </c:pt>
                <c:pt idx="929">
                  <c:v>44760</c:v>
                </c:pt>
                <c:pt idx="930">
                  <c:v>44761</c:v>
                </c:pt>
                <c:pt idx="931">
                  <c:v>44762</c:v>
                </c:pt>
                <c:pt idx="932">
                  <c:v>44763</c:v>
                </c:pt>
                <c:pt idx="933">
                  <c:v>44764</c:v>
                </c:pt>
                <c:pt idx="934">
                  <c:v>44765</c:v>
                </c:pt>
                <c:pt idx="935">
                  <c:v>44766</c:v>
                </c:pt>
                <c:pt idx="936">
                  <c:v>44767</c:v>
                </c:pt>
                <c:pt idx="937">
                  <c:v>44768</c:v>
                </c:pt>
                <c:pt idx="938">
                  <c:v>44769</c:v>
                </c:pt>
                <c:pt idx="939">
                  <c:v>44770</c:v>
                </c:pt>
                <c:pt idx="940">
                  <c:v>44771</c:v>
                </c:pt>
                <c:pt idx="941">
                  <c:v>44772</c:v>
                </c:pt>
                <c:pt idx="942">
                  <c:v>44773</c:v>
                </c:pt>
                <c:pt idx="943">
                  <c:v>44774</c:v>
                </c:pt>
                <c:pt idx="944">
                  <c:v>44775</c:v>
                </c:pt>
                <c:pt idx="945">
                  <c:v>44776</c:v>
                </c:pt>
                <c:pt idx="946">
                  <c:v>44777</c:v>
                </c:pt>
                <c:pt idx="947">
                  <c:v>44778</c:v>
                </c:pt>
                <c:pt idx="948">
                  <c:v>44779</c:v>
                </c:pt>
                <c:pt idx="949">
                  <c:v>44780</c:v>
                </c:pt>
                <c:pt idx="950">
                  <c:v>44781</c:v>
                </c:pt>
                <c:pt idx="951">
                  <c:v>44782</c:v>
                </c:pt>
                <c:pt idx="952">
                  <c:v>44783</c:v>
                </c:pt>
                <c:pt idx="953">
                  <c:v>44784</c:v>
                </c:pt>
                <c:pt idx="954">
                  <c:v>44785</c:v>
                </c:pt>
                <c:pt idx="955">
                  <c:v>44786</c:v>
                </c:pt>
                <c:pt idx="956">
                  <c:v>44787</c:v>
                </c:pt>
                <c:pt idx="957">
                  <c:v>44788</c:v>
                </c:pt>
                <c:pt idx="958">
                  <c:v>44789</c:v>
                </c:pt>
                <c:pt idx="959">
                  <c:v>44790</c:v>
                </c:pt>
                <c:pt idx="960">
                  <c:v>44791</c:v>
                </c:pt>
                <c:pt idx="961">
                  <c:v>44792</c:v>
                </c:pt>
                <c:pt idx="962">
                  <c:v>44793</c:v>
                </c:pt>
                <c:pt idx="963">
                  <c:v>44794</c:v>
                </c:pt>
                <c:pt idx="964">
                  <c:v>44795</c:v>
                </c:pt>
                <c:pt idx="965">
                  <c:v>44796</c:v>
                </c:pt>
                <c:pt idx="966">
                  <c:v>44797</c:v>
                </c:pt>
                <c:pt idx="967">
                  <c:v>44798</c:v>
                </c:pt>
                <c:pt idx="968">
                  <c:v>44799</c:v>
                </c:pt>
                <c:pt idx="969">
                  <c:v>44800</c:v>
                </c:pt>
                <c:pt idx="970">
                  <c:v>44801</c:v>
                </c:pt>
                <c:pt idx="971">
                  <c:v>44802</c:v>
                </c:pt>
                <c:pt idx="972">
                  <c:v>44803</c:v>
                </c:pt>
                <c:pt idx="973">
                  <c:v>44804</c:v>
                </c:pt>
                <c:pt idx="974">
                  <c:v>44805</c:v>
                </c:pt>
                <c:pt idx="975">
                  <c:v>44806</c:v>
                </c:pt>
                <c:pt idx="976">
                  <c:v>44807</c:v>
                </c:pt>
                <c:pt idx="977">
                  <c:v>44808</c:v>
                </c:pt>
                <c:pt idx="978">
                  <c:v>44809</c:v>
                </c:pt>
                <c:pt idx="979">
                  <c:v>44810</c:v>
                </c:pt>
                <c:pt idx="980">
                  <c:v>44811</c:v>
                </c:pt>
                <c:pt idx="981">
                  <c:v>44812</c:v>
                </c:pt>
                <c:pt idx="982">
                  <c:v>44813</c:v>
                </c:pt>
                <c:pt idx="983">
                  <c:v>44814</c:v>
                </c:pt>
                <c:pt idx="984">
                  <c:v>44815</c:v>
                </c:pt>
                <c:pt idx="985">
                  <c:v>44816</c:v>
                </c:pt>
                <c:pt idx="986">
                  <c:v>44817</c:v>
                </c:pt>
                <c:pt idx="987">
                  <c:v>44818</c:v>
                </c:pt>
                <c:pt idx="988">
                  <c:v>44819</c:v>
                </c:pt>
                <c:pt idx="989">
                  <c:v>44820</c:v>
                </c:pt>
                <c:pt idx="990">
                  <c:v>44821</c:v>
                </c:pt>
                <c:pt idx="991">
                  <c:v>44822</c:v>
                </c:pt>
                <c:pt idx="992">
                  <c:v>44823</c:v>
                </c:pt>
                <c:pt idx="993">
                  <c:v>44824</c:v>
                </c:pt>
                <c:pt idx="994">
                  <c:v>44825</c:v>
                </c:pt>
                <c:pt idx="995">
                  <c:v>44826</c:v>
                </c:pt>
                <c:pt idx="996">
                  <c:v>44827</c:v>
                </c:pt>
                <c:pt idx="997">
                  <c:v>44828</c:v>
                </c:pt>
                <c:pt idx="998">
                  <c:v>44829</c:v>
                </c:pt>
                <c:pt idx="999">
                  <c:v>44830</c:v>
                </c:pt>
                <c:pt idx="1000">
                  <c:v>44831</c:v>
                </c:pt>
                <c:pt idx="1001">
                  <c:v>44832</c:v>
                </c:pt>
                <c:pt idx="1002">
                  <c:v>44833</c:v>
                </c:pt>
                <c:pt idx="1003">
                  <c:v>44834</c:v>
                </c:pt>
                <c:pt idx="1004">
                  <c:v>44835</c:v>
                </c:pt>
                <c:pt idx="1005">
                  <c:v>44836</c:v>
                </c:pt>
                <c:pt idx="1006">
                  <c:v>44837</c:v>
                </c:pt>
                <c:pt idx="1007">
                  <c:v>44838</c:v>
                </c:pt>
                <c:pt idx="1008">
                  <c:v>44839</c:v>
                </c:pt>
                <c:pt idx="1009">
                  <c:v>44840</c:v>
                </c:pt>
                <c:pt idx="1010">
                  <c:v>44841</c:v>
                </c:pt>
                <c:pt idx="1011">
                  <c:v>44842</c:v>
                </c:pt>
                <c:pt idx="1012">
                  <c:v>44843</c:v>
                </c:pt>
                <c:pt idx="1013">
                  <c:v>44844</c:v>
                </c:pt>
                <c:pt idx="1014">
                  <c:v>44845</c:v>
                </c:pt>
                <c:pt idx="1015">
                  <c:v>44846</c:v>
                </c:pt>
                <c:pt idx="1016">
                  <c:v>44847</c:v>
                </c:pt>
                <c:pt idx="1017">
                  <c:v>44848</c:v>
                </c:pt>
                <c:pt idx="1018">
                  <c:v>44849</c:v>
                </c:pt>
                <c:pt idx="1019">
                  <c:v>44850</c:v>
                </c:pt>
                <c:pt idx="1020">
                  <c:v>44851</c:v>
                </c:pt>
                <c:pt idx="1021">
                  <c:v>44852</c:v>
                </c:pt>
                <c:pt idx="1022">
                  <c:v>44853</c:v>
                </c:pt>
                <c:pt idx="1023">
                  <c:v>44854</c:v>
                </c:pt>
                <c:pt idx="1024">
                  <c:v>44855</c:v>
                </c:pt>
                <c:pt idx="1025">
                  <c:v>44856</c:v>
                </c:pt>
                <c:pt idx="1026">
                  <c:v>44857</c:v>
                </c:pt>
                <c:pt idx="1027">
                  <c:v>44858</c:v>
                </c:pt>
                <c:pt idx="1028">
                  <c:v>44859</c:v>
                </c:pt>
                <c:pt idx="1029">
                  <c:v>44860</c:v>
                </c:pt>
                <c:pt idx="1030">
                  <c:v>44861</c:v>
                </c:pt>
                <c:pt idx="1031">
                  <c:v>44862</c:v>
                </c:pt>
                <c:pt idx="1032">
                  <c:v>44863</c:v>
                </c:pt>
                <c:pt idx="1033">
                  <c:v>44864</c:v>
                </c:pt>
                <c:pt idx="1034">
                  <c:v>44865</c:v>
                </c:pt>
                <c:pt idx="1035">
                  <c:v>44866</c:v>
                </c:pt>
                <c:pt idx="1036">
                  <c:v>44867</c:v>
                </c:pt>
                <c:pt idx="1037">
                  <c:v>44868</c:v>
                </c:pt>
                <c:pt idx="1038">
                  <c:v>44869</c:v>
                </c:pt>
                <c:pt idx="1039">
                  <c:v>44870</c:v>
                </c:pt>
                <c:pt idx="1040">
                  <c:v>44871</c:v>
                </c:pt>
                <c:pt idx="1041">
                  <c:v>44872</c:v>
                </c:pt>
                <c:pt idx="1042">
                  <c:v>44873</c:v>
                </c:pt>
                <c:pt idx="1043">
                  <c:v>44874</c:v>
                </c:pt>
                <c:pt idx="1044">
                  <c:v>44875</c:v>
                </c:pt>
                <c:pt idx="1045">
                  <c:v>44876</c:v>
                </c:pt>
                <c:pt idx="1046">
                  <c:v>44877</c:v>
                </c:pt>
                <c:pt idx="1047">
                  <c:v>44878</c:v>
                </c:pt>
                <c:pt idx="1048">
                  <c:v>44879</c:v>
                </c:pt>
                <c:pt idx="1049">
                  <c:v>44880</c:v>
                </c:pt>
                <c:pt idx="1050">
                  <c:v>44881</c:v>
                </c:pt>
                <c:pt idx="1051">
                  <c:v>44882</c:v>
                </c:pt>
                <c:pt idx="1052">
                  <c:v>44883</c:v>
                </c:pt>
                <c:pt idx="1053">
                  <c:v>44884</c:v>
                </c:pt>
                <c:pt idx="1054">
                  <c:v>44885</c:v>
                </c:pt>
                <c:pt idx="1055">
                  <c:v>44886</c:v>
                </c:pt>
                <c:pt idx="1056">
                  <c:v>44887</c:v>
                </c:pt>
                <c:pt idx="1057">
                  <c:v>44888</c:v>
                </c:pt>
                <c:pt idx="1058">
                  <c:v>44889</c:v>
                </c:pt>
                <c:pt idx="1059">
                  <c:v>44890</c:v>
                </c:pt>
                <c:pt idx="1060">
                  <c:v>44891</c:v>
                </c:pt>
                <c:pt idx="1061">
                  <c:v>44892</c:v>
                </c:pt>
                <c:pt idx="1062">
                  <c:v>44893</c:v>
                </c:pt>
                <c:pt idx="1063">
                  <c:v>44894</c:v>
                </c:pt>
                <c:pt idx="1064">
                  <c:v>44895</c:v>
                </c:pt>
                <c:pt idx="1065">
                  <c:v>44896</c:v>
                </c:pt>
                <c:pt idx="1066">
                  <c:v>44897</c:v>
                </c:pt>
                <c:pt idx="1067">
                  <c:v>44898</c:v>
                </c:pt>
                <c:pt idx="1068">
                  <c:v>44899</c:v>
                </c:pt>
                <c:pt idx="1069">
                  <c:v>44900</c:v>
                </c:pt>
                <c:pt idx="1070">
                  <c:v>44901</c:v>
                </c:pt>
                <c:pt idx="1071">
                  <c:v>44902</c:v>
                </c:pt>
                <c:pt idx="1072">
                  <c:v>44903</c:v>
                </c:pt>
                <c:pt idx="1073">
                  <c:v>44904</c:v>
                </c:pt>
                <c:pt idx="1074">
                  <c:v>44905</c:v>
                </c:pt>
                <c:pt idx="1075">
                  <c:v>44906</c:v>
                </c:pt>
                <c:pt idx="1076">
                  <c:v>44907</c:v>
                </c:pt>
                <c:pt idx="1077">
                  <c:v>44908</c:v>
                </c:pt>
                <c:pt idx="1078">
                  <c:v>44909</c:v>
                </c:pt>
                <c:pt idx="1079">
                  <c:v>44910</c:v>
                </c:pt>
                <c:pt idx="1080">
                  <c:v>44911</c:v>
                </c:pt>
                <c:pt idx="1081">
                  <c:v>44912</c:v>
                </c:pt>
                <c:pt idx="1082">
                  <c:v>44913</c:v>
                </c:pt>
                <c:pt idx="1083">
                  <c:v>44914</c:v>
                </c:pt>
                <c:pt idx="1084">
                  <c:v>44915</c:v>
                </c:pt>
                <c:pt idx="1085">
                  <c:v>44916</c:v>
                </c:pt>
                <c:pt idx="1086">
                  <c:v>44917</c:v>
                </c:pt>
                <c:pt idx="1087">
                  <c:v>44918</c:v>
                </c:pt>
                <c:pt idx="1088">
                  <c:v>44919</c:v>
                </c:pt>
                <c:pt idx="1089">
                  <c:v>44920</c:v>
                </c:pt>
                <c:pt idx="1090">
                  <c:v>44921</c:v>
                </c:pt>
                <c:pt idx="1091">
                  <c:v>44922</c:v>
                </c:pt>
                <c:pt idx="1092">
                  <c:v>44923</c:v>
                </c:pt>
                <c:pt idx="1093">
                  <c:v>44924</c:v>
                </c:pt>
                <c:pt idx="1094">
                  <c:v>44925</c:v>
                </c:pt>
                <c:pt idx="1095">
                  <c:v>44926</c:v>
                </c:pt>
                <c:pt idx="1096">
                  <c:v>44927</c:v>
                </c:pt>
                <c:pt idx="1097">
                  <c:v>44928</c:v>
                </c:pt>
                <c:pt idx="1098">
                  <c:v>44929</c:v>
                </c:pt>
                <c:pt idx="1099">
                  <c:v>44930</c:v>
                </c:pt>
                <c:pt idx="1100">
                  <c:v>44931</c:v>
                </c:pt>
                <c:pt idx="1101">
                  <c:v>44932</c:v>
                </c:pt>
                <c:pt idx="1102">
                  <c:v>44933</c:v>
                </c:pt>
                <c:pt idx="1103">
                  <c:v>44934</c:v>
                </c:pt>
                <c:pt idx="1104">
                  <c:v>44935</c:v>
                </c:pt>
                <c:pt idx="1105">
                  <c:v>44936</c:v>
                </c:pt>
                <c:pt idx="1106">
                  <c:v>44937</c:v>
                </c:pt>
                <c:pt idx="1107">
                  <c:v>44938</c:v>
                </c:pt>
                <c:pt idx="1108">
                  <c:v>44939</c:v>
                </c:pt>
                <c:pt idx="1109">
                  <c:v>44940</c:v>
                </c:pt>
                <c:pt idx="1110">
                  <c:v>44941</c:v>
                </c:pt>
                <c:pt idx="1111">
                  <c:v>44942</c:v>
                </c:pt>
                <c:pt idx="1112">
                  <c:v>44943</c:v>
                </c:pt>
                <c:pt idx="1113">
                  <c:v>44944</c:v>
                </c:pt>
                <c:pt idx="1114">
                  <c:v>44945</c:v>
                </c:pt>
                <c:pt idx="1115">
                  <c:v>44946</c:v>
                </c:pt>
                <c:pt idx="1116">
                  <c:v>44947</c:v>
                </c:pt>
                <c:pt idx="1117">
                  <c:v>44948</c:v>
                </c:pt>
                <c:pt idx="1118">
                  <c:v>44949</c:v>
                </c:pt>
                <c:pt idx="1119">
                  <c:v>44950</c:v>
                </c:pt>
                <c:pt idx="1120">
                  <c:v>44951</c:v>
                </c:pt>
                <c:pt idx="1121">
                  <c:v>44952</c:v>
                </c:pt>
                <c:pt idx="1122">
                  <c:v>44953</c:v>
                </c:pt>
                <c:pt idx="1123">
                  <c:v>44954</c:v>
                </c:pt>
                <c:pt idx="1124">
                  <c:v>44955</c:v>
                </c:pt>
                <c:pt idx="1125">
                  <c:v>44956</c:v>
                </c:pt>
                <c:pt idx="1126">
                  <c:v>44957</c:v>
                </c:pt>
                <c:pt idx="1127">
                  <c:v>44958</c:v>
                </c:pt>
                <c:pt idx="1128">
                  <c:v>44959</c:v>
                </c:pt>
                <c:pt idx="1129">
                  <c:v>44960</c:v>
                </c:pt>
                <c:pt idx="1130">
                  <c:v>44961</c:v>
                </c:pt>
                <c:pt idx="1131">
                  <c:v>44962</c:v>
                </c:pt>
                <c:pt idx="1132">
                  <c:v>44963</c:v>
                </c:pt>
                <c:pt idx="1133">
                  <c:v>44964</c:v>
                </c:pt>
                <c:pt idx="1134">
                  <c:v>44965</c:v>
                </c:pt>
                <c:pt idx="1135">
                  <c:v>44966</c:v>
                </c:pt>
                <c:pt idx="1136">
                  <c:v>44967</c:v>
                </c:pt>
                <c:pt idx="1137">
                  <c:v>44968</c:v>
                </c:pt>
                <c:pt idx="1138">
                  <c:v>44969</c:v>
                </c:pt>
                <c:pt idx="1139">
                  <c:v>44970</c:v>
                </c:pt>
                <c:pt idx="1140">
                  <c:v>44971</c:v>
                </c:pt>
                <c:pt idx="1141">
                  <c:v>44972</c:v>
                </c:pt>
                <c:pt idx="1142">
                  <c:v>44973</c:v>
                </c:pt>
                <c:pt idx="1143">
                  <c:v>44974</c:v>
                </c:pt>
                <c:pt idx="1144">
                  <c:v>44975</c:v>
                </c:pt>
                <c:pt idx="1145">
                  <c:v>44976</c:v>
                </c:pt>
                <c:pt idx="1146">
                  <c:v>44977</c:v>
                </c:pt>
                <c:pt idx="1147">
                  <c:v>44978</c:v>
                </c:pt>
                <c:pt idx="1148">
                  <c:v>44979</c:v>
                </c:pt>
                <c:pt idx="1149">
                  <c:v>44980</c:v>
                </c:pt>
                <c:pt idx="1150">
                  <c:v>44981</c:v>
                </c:pt>
                <c:pt idx="1151">
                  <c:v>44982</c:v>
                </c:pt>
                <c:pt idx="1152">
                  <c:v>44983</c:v>
                </c:pt>
                <c:pt idx="1153">
                  <c:v>44984</c:v>
                </c:pt>
                <c:pt idx="1154">
                  <c:v>44985</c:v>
                </c:pt>
                <c:pt idx="1155">
                  <c:v>44986</c:v>
                </c:pt>
                <c:pt idx="1156">
                  <c:v>44987</c:v>
                </c:pt>
                <c:pt idx="1157">
                  <c:v>44988</c:v>
                </c:pt>
                <c:pt idx="1158">
                  <c:v>44989</c:v>
                </c:pt>
                <c:pt idx="1159">
                  <c:v>44990</c:v>
                </c:pt>
                <c:pt idx="1160">
                  <c:v>44991</c:v>
                </c:pt>
                <c:pt idx="1161">
                  <c:v>44992</c:v>
                </c:pt>
                <c:pt idx="1162">
                  <c:v>44993</c:v>
                </c:pt>
                <c:pt idx="1163">
                  <c:v>44994</c:v>
                </c:pt>
                <c:pt idx="1164">
                  <c:v>44995</c:v>
                </c:pt>
                <c:pt idx="1165">
                  <c:v>44996</c:v>
                </c:pt>
                <c:pt idx="1166">
                  <c:v>44997</c:v>
                </c:pt>
                <c:pt idx="1167">
                  <c:v>44998</c:v>
                </c:pt>
                <c:pt idx="1168">
                  <c:v>44999</c:v>
                </c:pt>
                <c:pt idx="1169">
                  <c:v>45000</c:v>
                </c:pt>
                <c:pt idx="1170">
                  <c:v>45001</c:v>
                </c:pt>
                <c:pt idx="1171">
                  <c:v>45002</c:v>
                </c:pt>
                <c:pt idx="1172">
                  <c:v>45003</c:v>
                </c:pt>
                <c:pt idx="1173">
                  <c:v>45004</c:v>
                </c:pt>
                <c:pt idx="1174">
                  <c:v>45005</c:v>
                </c:pt>
                <c:pt idx="1175">
                  <c:v>45006</c:v>
                </c:pt>
                <c:pt idx="1176">
                  <c:v>45007</c:v>
                </c:pt>
                <c:pt idx="1177">
                  <c:v>45008</c:v>
                </c:pt>
                <c:pt idx="1178">
                  <c:v>45009</c:v>
                </c:pt>
                <c:pt idx="1179">
                  <c:v>45010</c:v>
                </c:pt>
                <c:pt idx="1180">
                  <c:v>45011</c:v>
                </c:pt>
                <c:pt idx="1181">
                  <c:v>45012</c:v>
                </c:pt>
                <c:pt idx="1182">
                  <c:v>45013</c:v>
                </c:pt>
                <c:pt idx="1183">
                  <c:v>45014</c:v>
                </c:pt>
                <c:pt idx="1184">
                  <c:v>45015</c:v>
                </c:pt>
                <c:pt idx="1185">
                  <c:v>45016</c:v>
                </c:pt>
                <c:pt idx="1186">
                  <c:v>45017</c:v>
                </c:pt>
                <c:pt idx="1187">
                  <c:v>45018</c:v>
                </c:pt>
                <c:pt idx="1188">
                  <c:v>45019</c:v>
                </c:pt>
                <c:pt idx="1189">
                  <c:v>45020</c:v>
                </c:pt>
                <c:pt idx="1190">
                  <c:v>45021</c:v>
                </c:pt>
                <c:pt idx="1191">
                  <c:v>45022</c:v>
                </c:pt>
                <c:pt idx="1192">
                  <c:v>45023</c:v>
                </c:pt>
                <c:pt idx="1193">
                  <c:v>45024</c:v>
                </c:pt>
                <c:pt idx="1194">
                  <c:v>45025</c:v>
                </c:pt>
                <c:pt idx="1195">
                  <c:v>45026</c:v>
                </c:pt>
                <c:pt idx="1196">
                  <c:v>45027</c:v>
                </c:pt>
                <c:pt idx="1197">
                  <c:v>45028</c:v>
                </c:pt>
                <c:pt idx="1198">
                  <c:v>45029</c:v>
                </c:pt>
                <c:pt idx="1199">
                  <c:v>45030</c:v>
                </c:pt>
                <c:pt idx="1200">
                  <c:v>45031</c:v>
                </c:pt>
                <c:pt idx="1201">
                  <c:v>45032</c:v>
                </c:pt>
                <c:pt idx="1202">
                  <c:v>45033</c:v>
                </c:pt>
                <c:pt idx="1203">
                  <c:v>45034</c:v>
                </c:pt>
                <c:pt idx="1204">
                  <c:v>45035</c:v>
                </c:pt>
                <c:pt idx="1205">
                  <c:v>45036</c:v>
                </c:pt>
                <c:pt idx="1206">
                  <c:v>45037</c:v>
                </c:pt>
                <c:pt idx="1207">
                  <c:v>45038</c:v>
                </c:pt>
                <c:pt idx="1208">
                  <c:v>45039</c:v>
                </c:pt>
                <c:pt idx="1209">
                  <c:v>45040</c:v>
                </c:pt>
                <c:pt idx="1210">
                  <c:v>45041</c:v>
                </c:pt>
                <c:pt idx="1211">
                  <c:v>45042</c:v>
                </c:pt>
                <c:pt idx="1212">
                  <c:v>45043</c:v>
                </c:pt>
                <c:pt idx="1213">
                  <c:v>45044</c:v>
                </c:pt>
                <c:pt idx="1214">
                  <c:v>45045</c:v>
                </c:pt>
                <c:pt idx="1215">
                  <c:v>45046</c:v>
                </c:pt>
                <c:pt idx="1216">
                  <c:v>45047</c:v>
                </c:pt>
                <c:pt idx="1217">
                  <c:v>45048</c:v>
                </c:pt>
                <c:pt idx="1218">
                  <c:v>45049</c:v>
                </c:pt>
                <c:pt idx="1219">
                  <c:v>45050</c:v>
                </c:pt>
                <c:pt idx="1220">
                  <c:v>45051</c:v>
                </c:pt>
                <c:pt idx="1221">
                  <c:v>45052</c:v>
                </c:pt>
                <c:pt idx="1222">
                  <c:v>45053</c:v>
                </c:pt>
                <c:pt idx="1223">
                  <c:v>45054</c:v>
                </c:pt>
                <c:pt idx="1224">
                  <c:v>45055</c:v>
                </c:pt>
                <c:pt idx="1225">
                  <c:v>45056</c:v>
                </c:pt>
                <c:pt idx="1226">
                  <c:v>45057</c:v>
                </c:pt>
                <c:pt idx="1227">
                  <c:v>45058</c:v>
                </c:pt>
                <c:pt idx="1228">
                  <c:v>45059</c:v>
                </c:pt>
                <c:pt idx="1229">
                  <c:v>45060</c:v>
                </c:pt>
                <c:pt idx="1230">
                  <c:v>45061</c:v>
                </c:pt>
                <c:pt idx="1231">
                  <c:v>45062</c:v>
                </c:pt>
                <c:pt idx="1232">
                  <c:v>45063</c:v>
                </c:pt>
                <c:pt idx="1233">
                  <c:v>45064</c:v>
                </c:pt>
                <c:pt idx="1234">
                  <c:v>45065</c:v>
                </c:pt>
                <c:pt idx="1235">
                  <c:v>45066</c:v>
                </c:pt>
                <c:pt idx="1236">
                  <c:v>45067</c:v>
                </c:pt>
                <c:pt idx="1237">
                  <c:v>45068</c:v>
                </c:pt>
                <c:pt idx="1238">
                  <c:v>45069</c:v>
                </c:pt>
                <c:pt idx="1239">
                  <c:v>45070</c:v>
                </c:pt>
                <c:pt idx="1240">
                  <c:v>45071</c:v>
                </c:pt>
                <c:pt idx="1241">
                  <c:v>45072</c:v>
                </c:pt>
                <c:pt idx="1242">
                  <c:v>45073</c:v>
                </c:pt>
                <c:pt idx="1243">
                  <c:v>45074</c:v>
                </c:pt>
                <c:pt idx="1244">
                  <c:v>45075</c:v>
                </c:pt>
                <c:pt idx="1245">
                  <c:v>45076</c:v>
                </c:pt>
                <c:pt idx="1246">
                  <c:v>45077</c:v>
                </c:pt>
                <c:pt idx="1247">
                  <c:v>45078</c:v>
                </c:pt>
                <c:pt idx="1248">
                  <c:v>45079</c:v>
                </c:pt>
                <c:pt idx="1249">
                  <c:v>45080</c:v>
                </c:pt>
                <c:pt idx="1250">
                  <c:v>45081</c:v>
                </c:pt>
                <c:pt idx="1251">
                  <c:v>45082</c:v>
                </c:pt>
                <c:pt idx="1252">
                  <c:v>45083</c:v>
                </c:pt>
                <c:pt idx="1253">
                  <c:v>45084</c:v>
                </c:pt>
                <c:pt idx="1254">
                  <c:v>45085</c:v>
                </c:pt>
                <c:pt idx="1255">
                  <c:v>45086</c:v>
                </c:pt>
                <c:pt idx="1256">
                  <c:v>45087</c:v>
                </c:pt>
                <c:pt idx="1257">
                  <c:v>45088</c:v>
                </c:pt>
                <c:pt idx="1258">
                  <c:v>45089</c:v>
                </c:pt>
                <c:pt idx="1259">
                  <c:v>45090</c:v>
                </c:pt>
                <c:pt idx="1260">
                  <c:v>45091</c:v>
                </c:pt>
                <c:pt idx="1261">
                  <c:v>45092</c:v>
                </c:pt>
                <c:pt idx="1262">
                  <c:v>45093</c:v>
                </c:pt>
                <c:pt idx="1263">
                  <c:v>45094</c:v>
                </c:pt>
                <c:pt idx="1264">
                  <c:v>45095</c:v>
                </c:pt>
                <c:pt idx="1265">
                  <c:v>45096</c:v>
                </c:pt>
                <c:pt idx="1266">
                  <c:v>45097</c:v>
                </c:pt>
                <c:pt idx="1267">
                  <c:v>45098</c:v>
                </c:pt>
                <c:pt idx="1268">
                  <c:v>45099</c:v>
                </c:pt>
                <c:pt idx="1269">
                  <c:v>45100</c:v>
                </c:pt>
                <c:pt idx="1270">
                  <c:v>45101</c:v>
                </c:pt>
                <c:pt idx="1271">
                  <c:v>45102</c:v>
                </c:pt>
                <c:pt idx="1272">
                  <c:v>45103</c:v>
                </c:pt>
                <c:pt idx="1273">
                  <c:v>45104</c:v>
                </c:pt>
                <c:pt idx="1274">
                  <c:v>45105</c:v>
                </c:pt>
                <c:pt idx="1275">
                  <c:v>45106</c:v>
                </c:pt>
                <c:pt idx="1276">
                  <c:v>45107</c:v>
                </c:pt>
                <c:pt idx="1277">
                  <c:v>45108</c:v>
                </c:pt>
                <c:pt idx="1278">
                  <c:v>45109</c:v>
                </c:pt>
                <c:pt idx="1279">
                  <c:v>45110</c:v>
                </c:pt>
                <c:pt idx="1280">
                  <c:v>45111</c:v>
                </c:pt>
                <c:pt idx="1281">
                  <c:v>45112</c:v>
                </c:pt>
                <c:pt idx="1282">
                  <c:v>45113</c:v>
                </c:pt>
                <c:pt idx="1283">
                  <c:v>45114</c:v>
                </c:pt>
                <c:pt idx="1284">
                  <c:v>45115</c:v>
                </c:pt>
                <c:pt idx="1285">
                  <c:v>45116</c:v>
                </c:pt>
                <c:pt idx="1286">
                  <c:v>45117</c:v>
                </c:pt>
                <c:pt idx="1287">
                  <c:v>45118</c:v>
                </c:pt>
                <c:pt idx="1288">
                  <c:v>45119</c:v>
                </c:pt>
                <c:pt idx="1289">
                  <c:v>45120</c:v>
                </c:pt>
                <c:pt idx="1290">
                  <c:v>45121</c:v>
                </c:pt>
                <c:pt idx="1291">
                  <c:v>45122</c:v>
                </c:pt>
                <c:pt idx="1292">
                  <c:v>45123</c:v>
                </c:pt>
                <c:pt idx="1293">
                  <c:v>45124</c:v>
                </c:pt>
                <c:pt idx="1294">
                  <c:v>45125</c:v>
                </c:pt>
                <c:pt idx="1295">
                  <c:v>45126</c:v>
                </c:pt>
                <c:pt idx="1296">
                  <c:v>45127</c:v>
                </c:pt>
                <c:pt idx="1297">
                  <c:v>45128</c:v>
                </c:pt>
                <c:pt idx="1298">
                  <c:v>45129</c:v>
                </c:pt>
                <c:pt idx="1299">
                  <c:v>45130</c:v>
                </c:pt>
                <c:pt idx="1300">
                  <c:v>45131</c:v>
                </c:pt>
                <c:pt idx="1301">
                  <c:v>45132</c:v>
                </c:pt>
                <c:pt idx="1302">
                  <c:v>45133</c:v>
                </c:pt>
                <c:pt idx="1303">
                  <c:v>45134</c:v>
                </c:pt>
                <c:pt idx="1304">
                  <c:v>45135</c:v>
                </c:pt>
                <c:pt idx="1305">
                  <c:v>45136</c:v>
                </c:pt>
                <c:pt idx="1306">
                  <c:v>45137</c:v>
                </c:pt>
                <c:pt idx="1307">
                  <c:v>45138</c:v>
                </c:pt>
                <c:pt idx="1308">
                  <c:v>45139</c:v>
                </c:pt>
                <c:pt idx="1309">
                  <c:v>45140</c:v>
                </c:pt>
                <c:pt idx="1310">
                  <c:v>45141</c:v>
                </c:pt>
                <c:pt idx="1311">
                  <c:v>45142</c:v>
                </c:pt>
                <c:pt idx="1312">
                  <c:v>45143</c:v>
                </c:pt>
                <c:pt idx="1313">
                  <c:v>45144</c:v>
                </c:pt>
                <c:pt idx="1314">
                  <c:v>45145</c:v>
                </c:pt>
                <c:pt idx="1315">
                  <c:v>45146</c:v>
                </c:pt>
                <c:pt idx="1316">
                  <c:v>45147</c:v>
                </c:pt>
                <c:pt idx="1317">
                  <c:v>45148</c:v>
                </c:pt>
                <c:pt idx="1318">
                  <c:v>45149</c:v>
                </c:pt>
                <c:pt idx="1319">
                  <c:v>45150</c:v>
                </c:pt>
                <c:pt idx="1320">
                  <c:v>45151</c:v>
                </c:pt>
                <c:pt idx="1321">
                  <c:v>45152</c:v>
                </c:pt>
                <c:pt idx="1322">
                  <c:v>45153</c:v>
                </c:pt>
                <c:pt idx="1323">
                  <c:v>45154</c:v>
                </c:pt>
                <c:pt idx="1324">
                  <c:v>45155</c:v>
                </c:pt>
                <c:pt idx="1325">
                  <c:v>45156</c:v>
                </c:pt>
                <c:pt idx="1326">
                  <c:v>45157</c:v>
                </c:pt>
                <c:pt idx="1327">
                  <c:v>45158</c:v>
                </c:pt>
                <c:pt idx="1328">
                  <c:v>45159</c:v>
                </c:pt>
                <c:pt idx="1329">
                  <c:v>45160</c:v>
                </c:pt>
                <c:pt idx="1330">
                  <c:v>45161</c:v>
                </c:pt>
                <c:pt idx="1331">
                  <c:v>45162</c:v>
                </c:pt>
                <c:pt idx="1332">
                  <c:v>45163</c:v>
                </c:pt>
                <c:pt idx="1333">
                  <c:v>45164</c:v>
                </c:pt>
                <c:pt idx="1334">
                  <c:v>45165</c:v>
                </c:pt>
                <c:pt idx="1335">
                  <c:v>45166</c:v>
                </c:pt>
                <c:pt idx="1336">
                  <c:v>45167</c:v>
                </c:pt>
                <c:pt idx="1337">
                  <c:v>45168</c:v>
                </c:pt>
                <c:pt idx="1338">
                  <c:v>45169</c:v>
                </c:pt>
                <c:pt idx="1339">
                  <c:v>45170</c:v>
                </c:pt>
                <c:pt idx="1340">
                  <c:v>45171</c:v>
                </c:pt>
                <c:pt idx="1341">
                  <c:v>45172</c:v>
                </c:pt>
                <c:pt idx="1342">
                  <c:v>45173</c:v>
                </c:pt>
                <c:pt idx="1343">
                  <c:v>45174</c:v>
                </c:pt>
                <c:pt idx="1344">
                  <c:v>45175</c:v>
                </c:pt>
                <c:pt idx="1345">
                  <c:v>45176</c:v>
                </c:pt>
                <c:pt idx="1346">
                  <c:v>45177</c:v>
                </c:pt>
                <c:pt idx="1347">
                  <c:v>45178</c:v>
                </c:pt>
                <c:pt idx="1348">
                  <c:v>45179</c:v>
                </c:pt>
                <c:pt idx="1349">
                  <c:v>45180</c:v>
                </c:pt>
                <c:pt idx="1350">
                  <c:v>45181</c:v>
                </c:pt>
                <c:pt idx="1351">
                  <c:v>45182</c:v>
                </c:pt>
                <c:pt idx="1352">
                  <c:v>45183</c:v>
                </c:pt>
                <c:pt idx="1353">
                  <c:v>45184</c:v>
                </c:pt>
                <c:pt idx="1354">
                  <c:v>45185</c:v>
                </c:pt>
                <c:pt idx="1355">
                  <c:v>45186</c:v>
                </c:pt>
                <c:pt idx="1356">
                  <c:v>45187</c:v>
                </c:pt>
                <c:pt idx="1357">
                  <c:v>45188</c:v>
                </c:pt>
                <c:pt idx="1358">
                  <c:v>45189</c:v>
                </c:pt>
                <c:pt idx="1359">
                  <c:v>45190</c:v>
                </c:pt>
                <c:pt idx="1360">
                  <c:v>45191</c:v>
                </c:pt>
                <c:pt idx="1361">
                  <c:v>45192</c:v>
                </c:pt>
                <c:pt idx="1362">
                  <c:v>45193</c:v>
                </c:pt>
                <c:pt idx="1363">
                  <c:v>45194</c:v>
                </c:pt>
                <c:pt idx="1364">
                  <c:v>45195</c:v>
                </c:pt>
                <c:pt idx="1365">
                  <c:v>45196</c:v>
                </c:pt>
                <c:pt idx="1366">
                  <c:v>45197</c:v>
                </c:pt>
                <c:pt idx="1367">
                  <c:v>45198</c:v>
                </c:pt>
                <c:pt idx="1368">
                  <c:v>45199</c:v>
                </c:pt>
                <c:pt idx="1369">
                  <c:v>45200</c:v>
                </c:pt>
                <c:pt idx="1370">
                  <c:v>45201</c:v>
                </c:pt>
                <c:pt idx="1371">
                  <c:v>45202</c:v>
                </c:pt>
                <c:pt idx="1372">
                  <c:v>45203</c:v>
                </c:pt>
                <c:pt idx="1373">
                  <c:v>45204</c:v>
                </c:pt>
                <c:pt idx="1374">
                  <c:v>45205</c:v>
                </c:pt>
                <c:pt idx="1375">
                  <c:v>45206</c:v>
                </c:pt>
                <c:pt idx="1376">
                  <c:v>45207</c:v>
                </c:pt>
                <c:pt idx="1377">
                  <c:v>45208</c:v>
                </c:pt>
                <c:pt idx="1378">
                  <c:v>45209</c:v>
                </c:pt>
                <c:pt idx="1379">
                  <c:v>45210</c:v>
                </c:pt>
                <c:pt idx="1380">
                  <c:v>45211</c:v>
                </c:pt>
                <c:pt idx="1381">
                  <c:v>45212</c:v>
                </c:pt>
                <c:pt idx="1382">
                  <c:v>45213</c:v>
                </c:pt>
                <c:pt idx="1383">
                  <c:v>45214</c:v>
                </c:pt>
                <c:pt idx="1384">
                  <c:v>45215</c:v>
                </c:pt>
                <c:pt idx="1385">
                  <c:v>45216</c:v>
                </c:pt>
                <c:pt idx="1386">
                  <c:v>45217</c:v>
                </c:pt>
                <c:pt idx="1387">
                  <c:v>45218</c:v>
                </c:pt>
                <c:pt idx="1388">
                  <c:v>45219</c:v>
                </c:pt>
                <c:pt idx="1389">
                  <c:v>45220</c:v>
                </c:pt>
                <c:pt idx="1390">
                  <c:v>45221</c:v>
                </c:pt>
                <c:pt idx="1391">
                  <c:v>45222</c:v>
                </c:pt>
                <c:pt idx="1392">
                  <c:v>45223</c:v>
                </c:pt>
                <c:pt idx="1393">
                  <c:v>45224</c:v>
                </c:pt>
                <c:pt idx="1394">
                  <c:v>45225</c:v>
                </c:pt>
                <c:pt idx="1395">
                  <c:v>45226</c:v>
                </c:pt>
                <c:pt idx="1396">
                  <c:v>45227</c:v>
                </c:pt>
                <c:pt idx="1397">
                  <c:v>45228</c:v>
                </c:pt>
                <c:pt idx="1398">
                  <c:v>45229</c:v>
                </c:pt>
                <c:pt idx="1399">
                  <c:v>45230</c:v>
                </c:pt>
                <c:pt idx="1400">
                  <c:v>45231</c:v>
                </c:pt>
                <c:pt idx="1401">
                  <c:v>45232</c:v>
                </c:pt>
                <c:pt idx="1402">
                  <c:v>45233</c:v>
                </c:pt>
                <c:pt idx="1403">
                  <c:v>45234</c:v>
                </c:pt>
                <c:pt idx="1404">
                  <c:v>45235</c:v>
                </c:pt>
                <c:pt idx="1405">
                  <c:v>45236</c:v>
                </c:pt>
                <c:pt idx="1406">
                  <c:v>45237</c:v>
                </c:pt>
                <c:pt idx="1407">
                  <c:v>45238</c:v>
                </c:pt>
                <c:pt idx="1408">
                  <c:v>45239</c:v>
                </c:pt>
                <c:pt idx="1409">
                  <c:v>45240</c:v>
                </c:pt>
                <c:pt idx="1410">
                  <c:v>45241</c:v>
                </c:pt>
                <c:pt idx="1411">
                  <c:v>45242</c:v>
                </c:pt>
                <c:pt idx="1412">
                  <c:v>45243</c:v>
                </c:pt>
                <c:pt idx="1413">
                  <c:v>45244</c:v>
                </c:pt>
                <c:pt idx="1414">
                  <c:v>45245</c:v>
                </c:pt>
                <c:pt idx="1415">
                  <c:v>45246</c:v>
                </c:pt>
                <c:pt idx="1416">
                  <c:v>45247</c:v>
                </c:pt>
                <c:pt idx="1417">
                  <c:v>45248</c:v>
                </c:pt>
                <c:pt idx="1418">
                  <c:v>45249</c:v>
                </c:pt>
                <c:pt idx="1419">
                  <c:v>45250</c:v>
                </c:pt>
                <c:pt idx="1420">
                  <c:v>45251</c:v>
                </c:pt>
                <c:pt idx="1421">
                  <c:v>45252</c:v>
                </c:pt>
                <c:pt idx="1422">
                  <c:v>45253</c:v>
                </c:pt>
                <c:pt idx="1423">
                  <c:v>45254</c:v>
                </c:pt>
                <c:pt idx="1424">
                  <c:v>45255</c:v>
                </c:pt>
                <c:pt idx="1425">
                  <c:v>45256</c:v>
                </c:pt>
                <c:pt idx="1426">
                  <c:v>45257</c:v>
                </c:pt>
                <c:pt idx="1427">
                  <c:v>45258</c:v>
                </c:pt>
                <c:pt idx="1428">
                  <c:v>45259</c:v>
                </c:pt>
                <c:pt idx="1429">
                  <c:v>45260</c:v>
                </c:pt>
                <c:pt idx="1430">
                  <c:v>45261</c:v>
                </c:pt>
                <c:pt idx="1431">
                  <c:v>45262</c:v>
                </c:pt>
                <c:pt idx="1432">
                  <c:v>45263</c:v>
                </c:pt>
                <c:pt idx="1433">
                  <c:v>45264</c:v>
                </c:pt>
                <c:pt idx="1434">
                  <c:v>45265</c:v>
                </c:pt>
                <c:pt idx="1435">
                  <c:v>45266</c:v>
                </c:pt>
                <c:pt idx="1436">
                  <c:v>45267</c:v>
                </c:pt>
                <c:pt idx="1437">
                  <c:v>45268</c:v>
                </c:pt>
                <c:pt idx="1438">
                  <c:v>45269</c:v>
                </c:pt>
                <c:pt idx="1439">
                  <c:v>45270</c:v>
                </c:pt>
                <c:pt idx="1440">
                  <c:v>45271</c:v>
                </c:pt>
                <c:pt idx="1441">
                  <c:v>45272</c:v>
                </c:pt>
                <c:pt idx="1442">
                  <c:v>45273</c:v>
                </c:pt>
                <c:pt idx="1443">
                  <c:v>45274</c:v>
                </c:pt>
                <c:pt idx="1444">
                  <c:v>45275</c:v>
                </c:pt>
                <c:pt idx="1445">
                  <c:v>45276</c:v>
                </c:pt>
                <c:pt idx="1446">
                  <c:v>45277</c:v>
                </c:pt>
                <c:pt idx="1447">
                  <c:v>45278</c:v>
                </c:pt>
                <c:pt idx="1448">
                  <c:v>45279</c:v>
                </c:pt>
                <c:pt idx="1449">
                  <c:v>45280</c:v>
                </c:pt>
                <c:pt idx="1450">
                  <c:v>45281</c:v>
                </c:pt>
                <c:pt idx="1451">
                  <c:v>45282</c:v>
                </c:pt>
                <c:pt idx="1452">
                  <c:v>45283</c:v>
                </c:pt>
                <c:pt idx="1453">
                  <c:v>45284</c:v>
                </c:pt>
                <c:pt idx="1454">
                  <c:v>45285</c:v>
                </c:pt>
                <c:pt idx="1455">
                  <c:v>45286</c:v>
                </c:pt>
                <c:pt idx="1456">
                  <c:v>45287</c:v>
                </c:pt>
                <c:pt idx="1457">
                  <c:v>45288</c:v>
                </c:pt>
                <c:pt idx="1458">
                  <c:v>45289</c:v>
                </c:pt>
                <c:pt idx="1459">
                  <c:v>45290</c:v>
                </c:pt>
                <c:pt idx="1460">
                  <c:v>45291</c:v>
                </c:pt>
                <c:pt idx="1461">
                  <c:v>45292</c:v>
                </c:pt>
                <c:pt idx="1462">
                  <c:v>45293</c:v>
                </c:pt>
                <c:pt idx="1463">
                  <c:v>45294</c:v>
                </c:pt>
                <c:pt idx="1464">
                  <c:v>45295</c:v>
                </c:pt>
                <c:pt idx="1465">
                  <c:v>45296</c:v>
                </c:pt>
                <c:pt idx="1466">
                  <c:v>45297</c:v>
                </c:pt>
                <c:pt idx="1467">
                  <c:v>45298</c:v>
                </c:pt>
                <c:pt idx="1468">
                  <c:v>45299</c:v>
                </c:pt>
                <c:pt idx="1469">
                  <c:v>45300</c:v>
                </c:pt>
                <c:pt idx="1470">
                  <c:v>45301</c:v>
                </c:pt>
                <c:pt idx="1471">
                  <c:v>45302</c:v>
                </c:pt>
                <c:pt idx="1472">
                  <c:v>45303</c:v>
                </c:pt>
                <c:pt idx="1473">
                  <c:v>45304</c:v>
                </c:pt>
                <c:pt idx="1474">
                  <c:v>45305</c:v>
                </c:pt>
                <c:pt idx="1475">
                  <c:v>45306</c:v>
                </c:pt>
                <c:pt idx="1476">
                  <c:v>45307</c:v>
                </c:pt>
                <c:pt idx="1477">
                  <c:v>45308</c:v>
                </c:pt>
                <c:pt idx="1478">
                  <c:v>45309</c:v>
                </c:pt>
                <c:pt idx="1479">
                  <c:v>45310</c:v>
                </c:pt>
                <c:pt idx="1480">
                  <c:v>45311</c:v>
                </c:pt>
                <c:pt idx="1481">
                  <c:v>45312</c:v>
                </c:pt>
                <c:pt idx="1482">
                  <c:v>45313</c:v>
                </c:pt>
                <c:pt idx="1483">
                  <c:v>45314</c:v>
                </c:pt>
                <c:pt idx="1484">
                  <c:v>45315</c:v>
                </c:pt>
                <c:pt idx="1485">
                  <c:v>45316</c:v>
                </c:pt>
                <c:pt idx="1486">
                  <c:v>45317</c:v>
                </c:pt>
                <c:pt idx="1487">
                  <c:v>45318</c:v>
                </c:pt>
                <c:pt idx="1488">
                  <c:v>45319</c:v>
                </c:pt>
                <c:pt idx="1489">
                  <c:v>45320</c:v>
                </c:pt>
                <c:pt idx="1490">
                  <c:v>45321</c:v>
                </c:pt>
                <c:pt idx="1491">
                  <c:v>45322</c:v>
                </c:pt>
                <c:pt idx="1492">
                  <c:v>45323</c:v>
                </c:pt>
                <c:pt idx="1493">
                  <c:v>45324</c:v>
                </c:pt>
                <c:pt idx="1494">
                  <c:v>45325</c:v>
                </c:pt>
                <c:pt idx="1495">
                  <c:v>45326</c:v>
                </c:pt>
                <c:pt idx="1496">
                  <c:v>45327</c:v>
                </c:pt>
                <c:pt idx="1497">
                  <c:v>45328</c:v>
                </c:pt>
                <c:pt idx="1498">
                  <c:v>45329</c:v>
                </c:pt>
                <c:pt idx="1499">
                  <c:v>45330</c:v>
                </c:pt>
                <c:pt idx="1500">
                  <c:v>45331</c:v>
                </c:pt>
                <c:pt idx="1501">
                  <c:v>45332</c:v>
                </c:pt>
                <c:pt idx="1502">
                  <c:v>45333</c:v>
                </c:pt>
                <c:pt idx="1503">
                  <c:v>45334</c:v>
                </c:pt>
                <c:pt idx="1504">
                  <c:v>45335</c:v>
                </c:pt>
                <c:pt idx="1505">
                  <c:v>45336</c:v>
                </c:pt>
                <c:pt idx="1506">
                  <c:v>45337</c:v>
                </c:pt>
                <c:pt idx="1507">
                  <c:v>45338</c:v>
                </c:pt>
                <c:pt idx="1508">
                  <c:v>45339</c:v>
                </c:pt>
                <c:pt idx="1509">
                  <c:v>45340</c:v>
                </c:pt>
                <c:pt idx="1510">
                  <c:v>45341</c:v>
                </c:pt>
                <c:pt idx="1511">
                  <c:v>45342</c:v>
                </c:pt>
                <c:pt idx="1512">
                  <c:v>45343</c:v>
                </c:pt>
                <c:pt idx="1513">
                  <c:v>45344</c:v>
                </c:pt>
                <c:pt idx="1514">
                  <c:v>45345</c:v>
                </c:pt>
                <c:pt idx="1515">
                  <c:v>45346</c:v>
                </c:pt>
                <c:pt idx="1516">
                  <c:v>45347</c:v>
                </c:pt>
                <c:pt idx="1517">
                  <c:v>45348</c:v>
                </c:pt>
                <c:pt idx="1518">
                  <c:v>45349</c:v>
                </c:pt>
                <c:pt idx="1519">
                  <c:v>45350</c:v>
                </c:pt>
                <c:pt idx="1520">
                  <c:v>45351</c:v>
                </c:pt>
                <c:pt idx="1521">
                  <c:v>45352</c:v>
                </c:pt>
                <c:pt idx="1522">
                  <c:v>45353</c:v>
                </c:pt>
                <c:pt idx="1523">
                  <c:v>45354</c:v>
                </c:pt>
                <c:pt idx="1524">
                  <c:v>45355</c:v>
                </c:pt>
                <c:pt idx="1525">
                  <c:v>45356</c:v>
                </c:pt>
                <c:pt idx="1526">
                  <c:v>45357</c:v>
                </c:pt>
                <c:pt idx="1527">
                  <c:v>45358</c:v>
                </c:pt>
                <c:pt idx="1528">
                  <c:v>45359</c:v>
                </c:pt>
                <c:pt idx="1529">
                  <c:v>45360</c:v>
                </c:pt>
                <c:pt idx="1530">
                  <c:v>45361</c:v>
                </c:pt>
                <c:pt idx="1531">
                  <c:v>45362</c:v>
                </c:pt>
                <c:pt idx="1532">
                  <c:v>45363</c:v>
                </c:pt>
                <c:pt idx="1533">
                  <c:v>45364</c:v>
                </c:pt>
                <c:pt idx="1534">
                  <c:v>45365</c:v>
                </c:pt>
                <c:pt idx="1535">
                  <c:v>45366</c:v>
                </c:pt>
                <c:pt idx="1536">
                  <c:v>45367</c:v>
                </c:pt>
                <c:pt idx="1537">
                  <c:v>45368</c:v>
                </c:pt>
                <c:pt idx="1538">
                  <c:v>45369</c:v>
                </c:pt>
                <c:pt idx="1539">
                  <c:v>45370</c:v>
                </c:pt>
                <c:pt idx="1540">
                  <c:v>45371</c:v>
                </c:pt>
                <c:pt idx="1541">
                  <c:v>45372</c:v>
                </c:pt>
                <c:pt idx="1542">
                  <c:v>45373</c:v>
                </c:pt>
                <c:pt idx="1543">
                  <c:v>45374</c:v>
                </c:pt>
                <c:pt idx="1544">
                  <c:v>45375</c:v>
                </c:pt>
                <c:pt idx="1545">
                  <c:v>45376</c:v>
                </c:pt>
                <c:pt idx="1546">
                  <c:v>45377</c:v>
                </c:pt>
                <c:pt idx="1547">
                  <c:v>45378</c:v>
                </c:pt>
                <c:pt idx="1548">
                  <c:v>45379</c:v>
                </c:pt>
                <c:pt idx="1549">
                  <c:v>45380</c:v>
                </c:pt>
                <c:pt idx="1550">
                  <c:v>45381</c:v>
                </c:pt>
                <c:pt idx="1551">
                  <c:v>45382</c:v>
                </c:pt>
                <c:pt idx="1552">
                  <c:v>45383</c:v>
                </c:pt>
                <c:pt idx="1553">
                  <c:v>45384</c:v>
                </c:pt>
                <c:pt idx="1554">
                  <c:v>45385</c:v>
                </c:pt>
                <c:pt idx="1555">
                  <c:v>45386</c:v>
                </c:pt>
                <c:pt idx="1556">
                  <c:v>45387</c:v>
                </c:pt>
                <c:pt idx="1557">
                  <c:v>45388</c:v>
                </c:pt>
                <c:pt idx="1558">
                  <c:v>45389</c:v>
                </c:pt>
                <c:pt idx="1559">
                  <c:v>45390</c:v>
                </c:pt>
                <c:pt idx="1560">
                  <c:v>45391</c:v>
                </c:pt>
                <c:pt idx="1561">
                  <c:v>45392</c:v>
                </c:pt>
                <c:pt idx="1562">
                  <c:v>45393</c:v>
                </c:pt>
                <c:pt idx="1563">
                  <c:v>45394</c:v>
                </c:pt>
                <c:pt idx="1564">
                  <c:v>45395</c:v>
                </c:pt>
                <c:pt idx="1565">
                  <c:v>45396</c:v>
                </c:pt>
                <c:pt idx="1566">
                  <c:v>45397</c:v>
                </c:pt>
                <c:pt idx="1567">
                  <c:v>45398</c:v>
                </c:pt>
                <c:pt idx="1568">
                  <c:v>45399</c:v>
                </c:pt>
                <c:pt idx="1569">
                  <c:v>45400</c:v>
                </c:pt>
                <c:pt idx="1570">
                  <c:v>45401</c:v>
                </c:pt>
                <c:pt idx="1571">
                  <c:v>45402</c:v>
                </c:pt>
                <c:pt idx="1572">
                  <c:v>45403</c:v>
                </c:pt>
                <c:pt idx="1573">
                  <c:v>45404</c:v>
                </c:pt>
                <c:pt idx="1574">
                  <c:v>45405</c:v>
                </c:pt>
                <c:pt idx="1575">
                  <c:v>45406</c:v>
                </c:pt>
                <c:pt idx="1576">
                  <c:v>45407</c:v>
                </c:pt>
                <c:pt idx="1577">
                  <c:v>45408</c:v>
                </c:pt>
                <c:pt idx="1578">
                  <c:v>45409</c:v>
                </c:pt>
                <c:pt idx="1579">
                  <c:v>45410</c:v>
                </c:pt>
                <c:pt idx="1580">
                  <c:v>45411</c:v>
                </c:pt>
                <c:pt idx="1581">
                  <c:v>45412</c:v>
                </c:pt>
                <c:pt idx="1582">
                  <c:v>45413</c:v>
                </c:pt>
                <c:pt idx="1583">
                  <c:v>45414</c:v>
                </c:pt>
                <c:pt idx="1584">
                  <c:v>45415</c:v>
                </c:pt>
                <c:pt idx="1585">
                  <c:v>45416</c:v>
                </c:pt>
                <c:pt idx="1586">
                  <c:v>45417</c:v>
                </c:pt>
                <c:pt idx="1587">
                  <c:v>45418</c:v>
                </c:pt>
                <c:pt idx="1588">
                  <c:v>45419</c:v>
                </c:pt>
                <c:pt idx="1589">
                  <c:v>45420</c:v>
                </c:pt>
                <c:pt idx="1590">
                  <c:v>45421</c:v>
                </c:pt>
                <c:pt idx="1591">
                  <c:v>45422</c:v>
                </c:pt>
                <c:pt idx="1592">
                  <c:v>45423</c:v>
                </c:pt>
                <c:pt idx="1593">
                  <c:v>45424</c:v>
                </c:pt>
                <c:pt idx="1594">
                  <c:v>45425</c:v>
                </c:pt>
                <c:pt idx="1595">
                  <c:v>45426</c:v>
                </c:pt>
                <c:pt idx="1596">
                  <c:v>45427</c:v>
                </c:pt>
                <c:pt idx="1597">
                  <c:v>45428</c:v>
                </c:pt>
                <c:pt idx="1598">
                  <c:v>45429</c:v>
                </c:pt>
                <c:pt idx="1599">
                  <c:v>45430</c:v>
                </c:pt>
                <c:pt idx="1600">
                  <c:v>45431</c:v>
                </c:pt>
                <c:pt idx="1601">
                  <c:v>45432</c:v>
                </c:pt>
                <c:pt idx="1602">
                  <c:v>45433</c:v>
                </c:pt>
                <c:pt idx="1603">
                  <c:v>45434</c:v>
                </c:pt>
                <c:pt idx="1604">
                  <c:v>45435</c:v>
                </c:pt>
                <c:pt idx="1605">
                  <c:v>45436</c:v>
                </c:pt>
                <c:pt idx="1606">
                  <c:v>45437</c:v>
                </c:pt>
                <c:pt idx="1607">
                  <c:v>45438</c:v>
                </c:pt>
                <c:pt idx="1608">
                  <c:v>45439</c:v>
                </c:pt>
                <c:pt idx="1609">
                  <c:v>45440</c:v>
                </c:pt>
                <c:pt idx="1610">
                  <c:v>45441</c:v>
                </c:pt>
                <c:pt idx="1611">
                  <c:v>45442</c:v>
                </c:pt>
                <c:pt idx="1612">
                  <c:v>45443</c:v>
                </c:pt>
                <c:pt idx="1613">
                  <c:v>45444</c:v>
                </c:pt>
                <c:pt idx="1614">
                  <c:v>45445</c:v>
                </c:pt>
                <c:pt idx="1615">
                  <c:v>45446</c:v>
                </c:pt>
                <c:pt idx="1616">
                  <c:v>45447</c:v>
                </c:pt>
                <c:pt idx="1617">
                  <c:v>45448</c:v>
                </c:pt>
                <c:pt idx="1618">
                  <c:v>45449</c:v>
                </c:pt>
                <c:pt idx="1619">
                  <c:v>45450</c:v>
                </c:pt>
                <c:pt idx="1620">
                  <c:v>45451</c:v>
                </c:pt>
                <c:pt idx="1621">
                  <c:v>45452</c:v>
                </c:pt>
                <c:pt idx="1622">
                  <c:v>45453</c:v>
                </c:pt>
                <c:pt idx="1623">
                  <c:v>45454</c:v>
                </c:pt>
                <c:pt idx="1624">
                  <c:v>45455</c:v>
                </c:pt>
                <c:pt idx="1625">
                  <c:v>45456</c:v>
                </c:pt>
                <c:pt idx="1626">
                  <c:v>45457</c:v>
                </c:pt>
                <c:pt idx="1627">
                  <c:v>45458</c:v>
                </c:pt>
                <c:pt idx="1628">
                  <c:v>45459</c:v>
                </c:pt>
                <c:pt idx="1629">
                  <c:v>45460</c:v>
                </c:pt>
                <c:pt idx="1630">
                  <c:v>45461</c:v>
                </c:pt>
                <c:pt idx="1631">
                  <c:v>45462</c:v>
                </c:pt>
                <c:pt idx="1632">
                  <c:v>45463</c:v>
                </c:pt>
                <c:pt idx="1633">
                  <c:v>45464</c:v>
                </c:pt>
                <c:pt idx="1634">
                  <c:v>45465</c:v>
                </c:pt>
                <c:pt idx="1635">
                  <c:v>45466</c:v>
                </c:pt>
                <c:pt idx="1636">
                  <c:v>45467</c:v>
                </c:pt>
                <c:pt idx="1637">
                  <c:v>45468</c:v>
                </c:pt>
                <c:pt idx="1638">
                  <c:v>45469</c:v>
                </c:pt>
                <c:pt idx="1639">
                  <c:v>45470</c:v>
                </c:pt>
                <c:pt idx="1640">
                  <c:v>45471</c:v>
                </c:pt>
                <c:pt idx="1641">
                  <c:v>45472</c:v>
                </c:pt>
                <c:pt idx="1642">
                  <c:v>45473</c:v>
                </c:pt>
                <c:pt idx="1643">
                  <c:v>45474</c:v>
                </c:pt>
                <c:pt idx="1644">
                  <c:v>45475</c:v>
                </c:pt>
                <c:pt idx="1645">
                  <c:v>45476</c:v>
                </c:pt>
                <c:pt idx="1646">
                  <c:v>45477</c:v>
                </c:pt>
                <c:pt idx="1647">
                  <c:v>45478</c:v>
                </c:pt>
                <c:pt idx="1648">
                  <c:v>45479</c:v>
                </c:pt>
                <c:pt idx="1649">
                  <c:v>45480</c:v>
                </c:pt>
                <c:pt idx="1650">
                  <c:v>45481</c:v>
                </c:pt>
                <c:pt idx="1651">
                  <c:v>45482</c:v>
                </c:pt>
                <c:pt idx="1652">
                  <c:v>45483</c:v>
                </c:pt>
                <c:pt idx="1653">
                  <c:v>45484</c:v>
                </c:pt>
                <c:pt idx="1654">
                  <c:v>45485</c:v>
                </c:pt>
                <c:pt idx="1655">
                  <c:v>45486</c:v>
                </c:pt>
                <c:pt idx="1656">
                  <c:v>45487</c:v>
                </c:pt>
                <c:pt idx="1657">
                  <c:v>45488</c:v>
                </c:pt>
                <c:pt idx="1658">
                  <c:v>45489</c:v>
                </c:pt>
                <c:pt idx="1659">
                  <c:v>45490</c:v>
                </c:pt>
                <c:pt idx="1660">
                  <c:v>45491</c:v>
                </c:pt>
                <c:pt idx="1661">
                  <c:v>45492</c:v>
                </c:pt>
                <c:pt idx="1662">
                  <c:v>45493</c:v>
                </c:pt>
                <c:pt idx="1663">
                  <c:v>45494</c:v>
                </c:pt>
                <c:pt idx="1664">
                  <c:v>45495</c:v>
                </c:pt>
                <c:pt idx="1665">
                  <c:v>45496</c:v>
                </c:pt>
                <c:pt idx="1666">
                  <c:v>45497</c:v>
                </c:pt>
                <c:pt idx="1667">
                  <c:v>45498</c:v>
                </c:pt>
                <c:pt idx="1668">
                  <c:v>45499</c:v>
                </c:pt>
                <c:pt idx="1669">
                  <c:v>45500</c:v>
                </c:pt>
                <c:pt idx="1670">
                  <c:v>45501</c:v>
                </c:pt>
                <c:pt idx="1671">
                  <c:v>45502</c:v>
                </c:pt>
                <c:pt idx="1672">
                  <c:v>45503</c:v>
                </c:pt>
                <c:pt idx="1673">
                  <c:v>45504</c:v>
                </c:pt>
                <c:pt idx="1674">
                  <c:v>45505</c:v>
                </c:pt>
                <c:pt idx="1675">
                  <c:v>45506</c:v>
                </c:pt>
                <c:pt idx="1676">
                  <c:v>45507</c:v>
                </c:pt>
                <c:pt idx="1677">
                  <c:v>45508</c:v>
                </c:pt>
                <c:pt idx="1678">
                  <c:v>45509</c:v>
                </c:pt>
                <c:pt idx="1679">
                  <c:v>45510</c:v>
                </c:pt>
                <c:pt idx="1680">
                  <c:v>45511</c:v>
                </c:pt>
                <c:pt idx="1681">
                  <c:v>45512</c:v>
                </c:pt>
                <c:pt idx="1682">
                  <c:v>45513</c:v>
                </c:pt>
                <c:pt idx="1683">
                  <c:v>45514</c:v>
                </c:pt>
                <c:pt idx="1684">
                  <c:v>45515</c:v>
                </c:pt>
                <c:pt idx="1685">
                  <c:v>45516</c:v>
                </c:pt>
                <c:pt idx="1686">
                  <c:v>45517</c:v>
                </c:pt>
                <c:pt idx="1687">
                  <c:v>45518</c:v>
                </c:pt>
                <c:pt idx="1688">
                  <c:v>45519</c:v>
                </c:pt>
                <c:pt idx="1689">
                  <c:v>45520</c:v>
                </c:pt>
                <c:pt idx="1690">
                  <c:v>45521</c:v>
                </c:pt>
                <c:pt idx="1691">
                  <c:v>45522</c:v>
                </c:pt>
                <c:pt idx="1692">
                  <c:v>45523</c:v>
                </c:pt>
                <c:pt idx="1693">
                  <c:v>45524</c:v>
                </c:pt>
                <c:pt idx="1694">
                  <c:v>45525</c:v>
                </c:pt>
                <c:pt idx="1695">
                  <c:v>45526</c:v>
                </c:pt>
                <c:pt idx="1696">
                  <c:v>45527</c:v>
                </c:pt>
                <c:pt idx="1697">
                  <c:v>45528</c:v>
                </c:pt>
                <c:pt idx="1698">
                  <c:v>45529</c:v>
                </c:pt>
                <c:pt idx="1699">
                  <c:v>45530</c:v>
                </c:pt>
                <c:pt idx="1700">
                  <c:v>45531</c:v>
                </c:pt>
                <c:pt idx="1701">
                  <c:v>45532</c:v>
                </c:pt>
                <c:pt idx="1702">
                  <c:v>45533</c:v>
                </c:pt>
                <c:pt idx="1703">
                  <c:v>45534</c:v>
                </c:pt>
                <c:pt idx="1704">
                  <c:v>45535</c:v>
                </c:pt>
                <c:pt idx="1705">
                  <c:v>45536</c:v>
                </c:pt>
                <c:pt idx="1706">
                  <c:v>45537</c:v>
                </c:pt>
                <c:pt idx="1707">
                  <c:v>45538</c:v>
                </c:pt>
                <c:pt idx="1708">
                  <c:v>45539</c:v>
                </c:pt>
                <c:pt idx="1709">
                  <c:v>45540</c:v>
                </c:pt>
                <c:pt idx="1710">
                  <c:v>45541</c:v>
                </c:pt>
                <c:pt idx="1711">
                  <c:v>45542</c:v>
                </c:pt>
                <c:pt idx="1712">
                  <c:v>45543</c:v>
                </c:pt>
                <c:pt idx="1713">
                  <c:v>45544</c:v>
                </c:pt>
                <c:pt idx="1714">
                  <c:v>45545</c:v>
                </c:pt>
                <c:pt idx="1715">
                  <c:v>45546</c:v>
                </c:pt>
                <c:pt idx="1716">
                  <c:v>45547</c:v>
                </c:pt>
                <c:pt idx="1717">
                  <c:v>45548</c:v>
                </c:pt>
                <c:pt idx="1718">
                  <c:v>45549</c:v>
                </c:pt>
                <c:pt idx="1719">
                  <c:v>45550</c:v>
                </c:pt>
                <c:pt idx="1720">
                  <c:v>45551</c:v>
                </c:pt>
                <c:pt idx="1721">
                  <c:v>45552</c:v>
                </c:pt>
                <c:pt idx="1722">
                  <c:v>45553</c:v>
                </c:pt>
                <c:pt idx="1723">
                  <c:v>45554</c:v>
                </c:pt>
                <c:pt idx="1724">
                  <c:v>45555</c:v>
                </c:pt>
                <c:pt idx="1725">
                  <c:v>45556</c:v>
                </c:pt>
                <c:pt idx="1726">
                  <c:v>45557</c:v>
                </c:pt>
                <c:pt idx="1727">
                  <c:v>45558</c:v>
                </c:pt>
                <c:pt idx="1728">
                  <c:v>45559</c:v>
                </c:pt>
                <c:pt idx="1729">
                  <c:v>45560</c:v>
                </c:pt>
                <c:pt idx="1730">
                  <c:v>45561</c:v>
                </c:pt>
                <c:pt idx="1731">
                  <c:v>45562</c:v>
                </c:pt>
                <c:pt idx="1732">
                  <c:v>45563</c:v>
                </c:pt>
                <c:pt idx="1733">
                  <c:v>45564</c:v>
                </c:pt>
                <c:pt idx="1734">
                  <c:v>45565</c:v>
                </c:pt>
                <c:pt idx="1735">
                  <c:v>45566</c:v>
                </c:pt>
                <c:pt idx="1736">
                  <c:v>45567</c:v>
                </c:pt>
                <c:pt idx="1737">
                  <c:v>45568</c:v>
                </c:pt>
                <c:pt idx="1738">
                  <c:v>45569</c:v>
                </c:pt>
                <c:pt idx="1739">
                  <c:v>45570</c:v>
                </c:pt>
                <c:pt idx="1740">
                  <c:v>45571</c:v>
                </c:pt>
                <c:pt idx="1741">
                  <c:v>45572</c:v>
                </c:pt>
                <c:pt idx="1742">
                  <c:v>45573</c:v>
                </c:pt>
                <c:pt idx="1743">
                  <c:v>45574</c:v>
                </c:pt>
                <c:pt idx="1744">
                  <c:v>45575</c:v>
                </c:pt>
                <c:pt idx="1745">
                  <c:v>45576</c:v>
                </c:pt>
                <c:pt idx="1746">
                  <c:v>45577</c:v>
                </c:pt>
                <c:pt idx="1747">
                  <c:v>45578</c:v>
                </c:pt>
                <c:pt idx="1748">
                  <c:v>45579</c:v>
                </c:pt>
                <c:pt idx="1749">
                  <c:v>45580</c:v>
                </c:pt>
                <c:pt idx="1750">
                  <c:v>45581</c:v>
                </c:pt>
                <c:pt idx="1751">
                  <c:v>45582</c:v>
                </c:pt>
                <c:pt idx="1752">
                  <c:v>45583</c:v>
                </c:pt>
                <c:pt idx="1753">
                  <c:v>45584</c:v>
                </c:pt>
                <c:pt idx="1754">
                  <c:v>45585</c:v>
                </c:pt>
                <c:pt idx="1755">
                  <c:v>45586</c:v>
                </c:pt>
                <c:pt idx="1756">
                  <c:v>45587</c:v>
                </c:pt>
                <c:pt idx="1757">
                  <c:v>45588</c:v>
                </c:pt>
                <c:pt idx="1758">
                  <c:v>45589</c:v>
                </c:pt>
                <c:pt idx="1759">
                  <c:v>45590</c:v>
                </c:pt>
                <c:pt idx="1760">
                  <c:v>45591</c:v>
                </c:pt>
                <c:pt idx="1761">
                  <c:v>45592</c:v>
                </c:pt>
                <c:pt idx="1762">
                  <c:v>45593</c:v>
                </c:pt>
                <c:pt idx="1763">
                  <c:v>45594</c:v>
                </c:pt>
                <c:pt idx="1764">
                  <c:v>45595</c:v>
                </c:pt>
                <c:pt idx="1765">
                  <c:v>45596</c:v>
                </c:pt>
                <c:pt idx="1766">
                  <c:v>45597</c:v>
                </c:pt>
                <c:pt idx="1767">
                  <c:v>45598</c:v>
                </c:pt>
                <c:pt idx="1768">
                  <c:v>45599</c:v>
                </c:pt>
                <c:pt idx="1769">
                  <c:v>45600</c:v>
                </c:pt>
                <c:pt idx="1770">
                  <c:v>45601</c:v>
                </c:pt>
                <c:pt idx="1771">
                  <c:v>45602</c:v>
                </c:pt>
                <c:pt idx="1772">
                  <c:v>45603</c:v>
                </c:pt>
                <c:pt idx="1773">
                  <c:v>45604</c:v>
                </c:pt>
                <c:pt idx="1774">
                  <c:v>45605</c:v>
                </c:pt>
                <c:pt idx="1775">
                  <c:v>45606</c:v>
                </c:pt>
                <c:pt idx="1776">
                  <c:v>45607</c:v>
                </c:pt>
                <c:pt idx="1777">
                  <c:v>45608</c:v>
                </c:pt>
                <c:pt idx="1778">
                  <c:v>45609</c:v>
                </c:pt>
                <c:pt idx="1779">
                  <c:v>45610</c:v>
                </c:pt>
                <c:pt idx="1780">
                  <c:v>45611</c:v>
                </c:pt>
                <c:pt idx="1781">
                  <c:v>45612</c:v>
                </c:pt>
                <c:pt idx="1782">
                  <c:v>45613</c:v>
                </c:pt>
                <c:pt idx="1783">
                  <c:v>45614</c:v>
                </c:pt>
                <c:pt idx="1784">
                  <c:v>45615</c:v>
                </c:pt>
                <c:pt idx="1785">
                  <c:v>45616</c:v>
                </c:pt>
                <c:pt idx="1786">
                  <c:v>45617</c:v>
                </c:pt>
                <c:pt idx="1787">
                  <c:v>45618</c:v>
                </c:pt>
                <c:pt idx="1788">
                  <c:v>45619</c:v>
                </c:pt>
                <c:pt idx="1789">
                  <c:v>45620</c:v>
                </c:pt>
                <c:pt idx="1790">
                  <c:v>45621</c:v>
                </c:pt>
                <c:pt idx="1791">
                  <c:v>45622</c:v>
                </c:pt>
                <c:pt idx="1792">
                  <c:v>45623</c:v>
                </c:pt>
                <c:pt idx="1793">
                  <c:v>45624</c:v>
                </c:pt>
                <c:pt idx="1794">
                  <c:v>45625</c:v>
                </c:pt>
                <c:pt idx="1795">
                  <c:v>45626</c:v>
                </c:pt>
                <c:pt idx="1796">
                  <c:v>45627</c:v>
                </c:pt>
                <c:pt idx="1797">
                  <c:v>45628</c:v>
                </c:pt>
                <c:pt idx="1798">
                  <c:v>45629</c:v>
                </c:pt>
                <c:pt idx="1799">
                  <c:v>45630</c:v>
                </c:pt>
                <c:pt idx="1800">
                  <c:v>45631</c:v>
                </c:pt>
                <c:pt idx="1801">
                  <c:v>45632</c:v>
                </c:pt>
                <c:pt idx="1802">
                  <c:v>45633</c:v>
                </c:pt>
                <c:pt idx="1803">
                  <c:v>45634</c:v>
                </c:pt>
                <c:pt idx="1804">
                  <c:v>45635</c:v>
                </c:pt>
                <c:pt idx="1805">
                  <c:v>45636</c:v>
                </c:pt>
                <c:pt idx="1806">
                  <c:v>45637</c:v>
                </c:pt>
                <c:pt idx="1807">
                  <c:v>45638</c:v>
                </c:pt>
                <c:pt idx="1808">
                  <c:v>45639</c:v>
                </c:pt>
                <c:pt idx="1809">
                  <c:v>45640</c:v>
                </c:pt>
                <c:pt idx="1810">
                  <c:v>45641</c:v>
                </c:pt>
                <c:pt idx="1811">
                  <c:v>45642</c:v>
                </c:pt>
                <c:pt idx="1812">
                  <c:v>45643</c:v>
                </c:pt>
                <c:pt idx="1813">
                  <c:v>45644</c:v>
                </c:pt>
                <c:pt idx="1814">
                  <c:v>45645</c:v>
                </c:pt>
                <c:pt idx="1815">
                  <c:v>45646</c:v>
                </c:pt>
                <c:pt idx="1816">
                  <c:v>45647</c:v>
                </c:pt>
                <c:pt idx="1817">
                  <c:v>45648</c:v>
                </c:pt>
                <c:pt idx="1818">
                  <c:v>45649</c:v>
                </c:pt>
                <c:pt idx="1819">
                  <c:v>45650</c:v>
                </c:pt>
                <c:pt idx="1820">
                  <c:v>45651</c:v>
                </c:pt>
                <c:pt idx="1821">
                  <c:v>45652</c:v>
                </c:pt>
                <c:pt idx="1822">
                  <c:v>45653</c:v>
                </c:pt>
                <c:pt idx="1823">
                  <c:v>45654</c:v>
                </c:pt>
                <c:pt idx="1824">
                  <c:v>45655</c:v>
                </c:pt>
                <c:pt idx="1825">
                  <c:v>45656</c:v>
                </c:pt>
                <c:pt idx="1826">
                  <c:v>45657</c:v>
                </c:pt>
                <c:pt idx="1827">
                  <c:v>45658</c:v>
                </c:pt>
                <c:pt idx="1828">
                  <c:v>45659</c:v>
                </c:pt>
                <c:pt idx="1829">
                  <c:v>45660</c:v>
                </c:pt>
                <c:pt idx="1830">
                  <c:v>45661</c:v>
                </c:pt>
                <c:pt idx="1831">
                  <c:v>45662</c:v>
                </c:pt>
                <c:pt idx="1832">
                  <c:v>45663</c:v>
                </c:pt>
                <c:pt idx="1833">
                  <c:v>45664</c:v>
                </c:pt>
                <c:pt idx="1834">
                  <c:v>45665</c:v>
                </c:pt>
                <c:pt idx="1835">
                  <c:v>45666</c:v>
                </c:pt>
                <c:pt idx="1836">
                  <c:v>45667</c:v>
                </c:pt>
                <c:pt idx="1837">
                  <c:v>45668</c:v>
                </c:pt>
                <c:pt idx="1838">
                  <c:v>45669</c:v>
                </c:pt>
                <c:pt idx="1839">
                  <c:v>45670</c:v>
                </c:pt>
                <c:pt idx="1840">
                  <c:v>45671</c:v>
                </c:pt>
                <c:pt idx="1841">
                  <c:v>45672</c:v>
                </c:pt>
                <c:pt idx="1842">
                  <c:v>45673</c:v>
                </c:pt>
                <c:pt idx="1843">
                  <c:v>45674</c:v>
                </c:pt>
                <c:pt idx="1844">
                  <c:v>45675</c:v>
                </c:pt>
                <c:pt idx="1845">
                  <c:v>45676</c:v>
                </c:pt>
                <c:pt idx="1846">
                  <c:v>45677</c:v>
                </c:pt>
                <c:pt idx="1847">
                  <c:v>45678</c:v>
                </c:pt>
                <c:pt idx="1848">
                  <c:v>45679</c:v>
                </c:pt>
                <c:pt idx="1849">
                  <c:v>45680</c:v>
                </c:pt>
                <c:pt idx="1850">
                  <c:v>45681</c:v>
                </c:pt>
                <c:pt idx="1851">
                  <c:v>45682</c:v>
                </c:pt>
                <c:pt idx="1852">
                  <c:v>45683</c:v>
                </c:pt>
                <c:pt idx="1853">
                  <c:v>45684</c:v>
                </c:pt>
                <c:pt idx="1854">
                  <c:v>45685</c:v>
                </c:pt>
                <c:pt idx="1855">
                  <c:v>45686</c:v>
                </c:pt>
                <c:pt idx="1856">
                  <c:v>45687</c:v>
                </c:pt>
                <c:pt idx="1857">
                  <c:v>45688</c:v>
                </c:pt>
                <c:pt idx="1858">
                  <c:v>45689</c:v>
                </c:pt>
                <c:pt idx="1859">
                  <c:v>45690</c:v>
                </c:pt>
                <c:pt idx="1860">
                  <c:v>45691</c:v>
                </c:pt>
                <c:pt idx="1861">
                  <c:v>45692</c:v>
                </c:pt>
                <c:pt idx="1862">
                  <c:v>45693</c:v>
                </c:pt>
                <c:pt idx="1863">
                  <c:v>45694</c:v>
                </c:pt>
                <c:pt idx="1864">
                  <c:v>45695</c:v>
                </c:pt>
                <c:pt idx="1865">
                  <c:v>45696</c:v>
                </c:pt>
                <c:pt idx="1866">
                  <c:v>45697</c:v>
                </c:pt>
                <c:pt idx="1867">
                  <c:v>45698</c:v>
                </c:pt>
                <c:pt idx="1868">
                  <c:v>45699</c:v>
                </c:pt>
                <c:pt idx="1869">
                  <c:v>45700</c:v>
                </c:pt>
                <c:pt idx="1870">
                  <c:v>45701</c:v>
                </c:pt>
                <c:pt idx="1871">
                  <c:v>45702</c:v>
                </c:pt>
                <c:pt idx="1872">
                  <c:v>45703</c:v>
                </c:pt>
                <c:pt idx="1873">
                  <c:v>45704</c:v>
                </c:pt>
                <c:pt idx="1874">
                  <c:v>45705</c:v>
                </c:pt>
                <c:pt idx="1875">
                  <c:v>45706</c:v>
                </c:pt>
                <c:pt idx="1876">
                  <c:v>45707</c:v>
                </c:pt>
                <c:pt idx="1877">
                  <c:v>45708</c:v>
                </c:pt>
                <c:pt idx="1878">
                  <c:v>45709</c:v>
                </c:pt>
                <c:pt idx="1879">
                  <c:v>45710</c:v>
                </c:pt>
                <c:pt idx="1880">
                  <c:v>45711</c:v>
                </c:pt>
                <c:pt idx="1881">
                  <c:v>45712</c:v>
                </c:pt>
                <c:pt idx="1882">
                  <c:v>45713</c:v>
                </c:pt>
                <c:pt idx="1883">
                  <c:v>45714</c:v>
                </c:pt>
                <c:pt idx="1884">
                  <c:v>45715</c:v>
                </c:pt>
                <c:pt idx="1885">
                  <c:v>45716</c:v>
                </c:pt>
                <c:pt idx="1886">
                  <c:v>45717</c:v>
                </c:pt>
                <c:pt idx="1887">
                  <c:v>45718</c:v>
                </c:pt>
                <c:pt idx="1888">
                  <c:v>45719</c:v>
                </c:pt>
                <c:pt idx="1889">
                  <c:v>45720</c:v>
                </c:pt>
                <c:pt idx="1890">
                  <c:v>45721</c:v>
                </c:pt>
                <c:pt idx="1891">
                  <c:v>45722</c:v>
                </c:pt>
                <c:pt idx="1892">
                  <c:v>45723</c:v>
                </c:pt>
                <c:pt idx="1893">
                  <c:v>45724</c:v>
                </c:pt>
                <c:pt idx="1894">
                  <c:v>45725</c:v>
                </c:pt>
                <c:pt idx="1895">
                  <c:v>45726</c:v>
                </c:pt>
                <c:pt idx="1896">
                  <c:v>45727</c:v>
                </c:pt>
                <c:pt idx="1897">
                  <c:v>45728</c:v>
                </c:pt>
                <c:pt idx="1898">
                  <c:v>45729</c:v>
                </c:pt>
                <c:pt idx="1899">
                  <c:v>45730</c:v>
                </c:pt>
                <c:pt idx="1900">
                  <c:v>45731</c:v>
                </c:pt>
                <c:pt idx="1901">
                  <c:v>45732</c:v>
                </c:pt>
                <c:pt idx="1902">
                  <c:v>45733</c:v>
                </c:pt>
                <c:pt idx="1903">
                  <c:v>45734</c:v>
                </c:pt>
                <c:pt idx="1904">
                  <c:v>45735</c:v>
                </c:pt>
                <c:pt idx="1905">
                  <c:v>45736</c:v>
                </c:pt>
                <c:pt idx="1906">
                  <c:v>45737</c:v>
                </c:pt>
                <c:pt idx="1907">
                  <c:v>45738</c:v>
                </c:pt>
                <c:pt idx="1908">
                  <c:v>45739</c:v>
                </c:pt>
                <c:pt idx="1909">
                  <c:v>45740</c:v>
                </c:pt>
                <c:pt idx="1910">
                  <c:v>45741</c:v>
                </c:pt>
                <c:pt idx="1911">
                  <c:v>45742</c:v>
                </c:pt>
                <c:pt idx="1912">
                  <c:v>45743</c:v>
                </c:pt>
                <c:pt idx="1913">
                  <c:v>45744</c:v>
                </c:pt>
                <c:pt idx="1914">
                  <c:v>45745</c:v>
                </c:pt>
                <c:pt idx="1915">
                  <c:v>45746</c:v>
                </c:pt>
                <c:pt idx="1916">
                  <c:v>45747</c:v>
                </c:pt>
                <c:pt idx="1917">
                  <c:v>45748</c:v>
                </c:pt>
                <c:pt idx="1918">
                  <c:v>45749</c:v>
                </c:pt>
                <c:pt idx="1919">
                  <c:v>45750</c:v>
                </c:pt>
                <c:pt idx="1920">
                  <c:v>45751</c:v>
                </c:pt>
                <c:pt idx="1921">
                  <c:v>45752</c:v>
                </c:pt>
                <c:pt idx="1922">
                  <c:v>45753</c:v>
                </c:pt>
                <c:pt idx="1923">
                  <c:v>45754</c:v>
                </c:pt>
                <c:pt idx="1924">
                  <c:v>45755</c:v>
                </c:pt>
                <c:pt idx="1925">
                  <c:v>45756</c:v>
                </c:pt>
                <c:pt idx="1926">
                  <c:v>45757</c:v>
                </c:pt>
                <c:pt idx="1927">
                  <c:v>45758</c:v>
                </c:pt>
                <c:pt idx="1928">
                  <c:v>45759</c:v>
                </c:pt>
                <c:pt idx="1929">
                  <c:v>45760</c:v>
                </c:pt>
                <c:pt idx="1930">
                  <c:v>45761</c:v>
                </c:pt>
                <c:pt idx="1931">
                  <c:v>45762</c:v>
                </c:pt>
                <c:pt idx="1932">
                  <c:v>45763</c:v>
                </c:pt>
                <c:pt idx="1933">
                  <c:v>45764</c:v>
                </c:pt>
                <c:pt idx="1934">
                  <c:v>45765</c:v>
                </c:pt>
                <c:pt idx="1935">
                  <c:v>45766</c:v>
                </c:pt>
                <c:pt idx="1936">
                  <c:v>45767</c:v>
                </c:pt>
                <c:pt idx="1937">
                  <c:v>45768</c:v>
                </c:pt>
                <c:pt idx="1938">
                  <c:v>45769</c:v>
                </c:pt>
                <c:pt idx="1939">
                  <c:v>45770</c:v>
                </c:pt>
                <c:pt idx="1940">
                  <c:v>45771</c:v>
                </c:pt>
                <c:pt idx="1941">
                  <c:v>45772</c:v>
                </c:pt>
                <c:pt idx="1942">
                  <c:v>45773</c:v>
                </c:pt>
                <c:pt idx="1943">
                  <c:v>45774</c:v>
                </c:pt>
                <c:pt idx="1944">
                  <c:v>45775</c:v>
                </c:pt>
                <c:pt idx="1945">
                  <c:v>45776</c:v>
                </c:pt>
                <c:pt idx="1946">
                  <c:v>45777</c:v>
                </c:pt>
                <c:pt idx="1947">
                  <c:v>45778</c:v>
                </c:pt>
                <c:pt idx="1948">
                  <c:v>45779</c:v>
                </c:pt>
                <c:pt idx="1949">
                  <c:v>45780</c:v>
                </c:pt>
                <c:pt idx="1950">
                  <c:v>45781</c:v>
                </c:pt>
                <c:pt idx="1951">
                  <c:v>45782</c:v>
                </c:pt>
                <c:pt idx="1952">
                  <c:v>45783</c:v>
                </c:pt>
                <c:pt idx="1953">
                  <c:v>45784</c:v>
                </c:pt>
                <c:pt idx="1954">
                  <c:v>45785</c:v>
                </c:pt>
                <c:pt idx="1955">
                  <c:v>45786</c:v>
                </c:pt>
                <c:pt idx="1956">
                  <c:v>45787</c:v>
                </c:pt>
                <c:pt idx="1957">
                  <c:v>45788</c:v>
                </c:pt>
                <c:pt idx="1958">
                  <c:v>45789</c:v>
                </c:pt>
                <c:pt idx="1959">
                  <c:v>45790</c:v>
                </c:pt>
                <c:pt idx="1960">
                  <c:v>45791</c:v>
                </c:pt>
                <c:pt idx="1961">
                  <c:v>45792</c:v>
                </c:pt>
                <c:pt idx="1962">
                  <c:v>45793</c:v>
                </c:pt>
                <c:pt idx="1963">
                  <c:v>45794</c:v>
                </c:pt>
                <c:pt idx="1964">
                  <c:v>45795</c:v>
                </c:pt>
                <c:pt idx="1965">
                  <c:v>45796</c:v>
                </c:pt>
                <c:pt idx="1966">
                  <c:v>45797</c:v>
                </c:pt>
                <c:pt idx="1967">
                  <c:v>45798</c:v>
                </c:pt>
                <c:pt idx="1968">
                  <c:v>45799</c:v>
                </c:pt>
                <c:pt idx="1969">
                  <c:v>45800</c:v>
                </c:pt>
                <c:pt idx="1970">
                  <c:v>45801</c:v>
                </c:pt>
                <c:pt idx="1971">
                  <c:v>45802</c:v>
                </c:pt>
                <c:pt idx="1972">
                  <c:v>45803</c:v>
                </c:pt>
                <c:pt idx="1973">
                  <c:v>45804</c:v>
                </c:pt>
                <c:pt idx="1974">
                  <c:v>45805</c:v>
                </c:pt>
                <c:pt idx="1975">
                  <c:v>45806</c:v>
                </c:pt>
                <c:pt idx="1976">
                  <c:v>45807</c:v>
                </c:pt>
                <c:pt idx="1977">
                  <c:v>45808</c:v>
                </c:pt>
                <c:pt idx="1978">
                  <c:v>45809</c:v>
                </c:pt>
                <c:pt idx="1979">
                  <c:v>45810</c:v>
                </c:pt>
                <c:pt idx="1980">
                  <c:v>45811</c:v>
                </c:pt>
                <c:pt idx="1981">
                  <c:v>45812</c:v>
                </c:pt>
                <c:pt idx="1982">
                  <c:v>45813</c:v>
                </c:pt>
                <c:pt idx="1983">
                  <c:v>45814</c:v>
                </c:pt>
                <c:pt idx="1984">
                  <c:v>45815</c:v>
                </c:pt>
                <c:pt idx="1985">
                  <c:v>45816</c:v>
                </c:pt>
                <c:pt idx="1986">
                  <c:v>45817</c:v>
                </c:pt>
                <c:pt idx="1987">
                  <c:v>45818</c:v>
                </c:pt>
                <c:pt idx="1988">
                  <c:v>45819</c:v>
                </c:pt>
                <c:pt idx="1989">
                  <c:v>45820</c:v>
                </c:pt>
                <c:pt idx="1990">
                  <c:v>45821</c:v>
                </c:pt>
                <c:pt idx="1991">
                  <c:v>45822</c:v>
                </c:pt>
                <c:pt idx="1992">
                  <c:v>45823</c:v>
                </c:pt>
                <c:pt idx="1993">
                  <c:v>45824</c:v>
                </c:pt>
                <c:pt idx="1994">
                  <c:v>45825</c:v>
                </c:pt>
                <c:pt idx="1995">
                  <c:v>45826</c:v>
                </c:pt>
                <c:pt idx="1996">
                  <c:v>45827</c:v>
                </c:pt>
                <c:pt idx="1997">
                  <c:v>45828</c:v>
                </c:pt>
                <c:pt idx="1998">
                  <c:v>45829</c:v>
                </c:pt>
                <c:pt idx="1999">
                  <c:v>45830</c:v>
                </c:pt>
                <c:pt idx="2000">
                  <c:v>45831</c:v>
                </c:pt>
                <c:pt idx="2001">
                  <c:v>45832</c:v>
                </c:pt>
                <c:pt idx="2002">
                  <c:v>45833</c:v>
                </c:pt>
                <c:pt idx="2003">
                  <c:v>45834</c:v>
                </c:pt>
                <c:pt idx="2004">
                  <c:v>45835</c:v>
                </c:pt>
                <c:pt idx="2005">
                  <c:v>45836</c:v>
                </c:pt>
                <c:pt idx="2006">
                  <c:v>45837</c:v>
                </c:pt>
                <c:pt idx="2007">
                  <c:v>45838</c:v>
                </c:pt>
                <c:pt idx="2008">
                  <c:v>45839</c:v>
                </c:pt>
                <c:pt idx="2009">
                  <c:v>45840</c:v>
                </c:pt>
                <c:pt idx="2010">
                  <c:v>45841</c:v>
                </c:pt>
                <c:pt idx="2011">
                  <c:v>45842</c:v>
                </c:pt>
                <c:pt idx="2012">
                  <c:v>45843</c:v>
                </c:pt>
                <c:pt idx="2013">
                  <c:v>45844</c:v>
                </c:pt>
                <c:pt idx="2014">
                  <c:v>45845</c:v>
                </c:pt>
                <c:pt idx="2015">
                  <c:v>45846</c:v>
                </c:pt>
                <c:pt idx="2016">
                  <c:v>45847</c:v>
                </c:pt>
                <c:pt idx="2017">
                  <c:v>45848</c:v>
                </c:pt>
                <c:pt idx="2018">
                  <c:v>45849</c:v>
                </c:pt>
                <c:pt idx="2019">
                  <c:v>45850</c:v>
                </c:pt>
                <c:pt idx="2020">
                  <c:v>45851</c:v>
                </c:pt>
                <c:pt idx="2021">
                  <c:v>45852</c:v>
                </c:pt>
                <c:pt idx="2022">
                  <c:v>45853</c:v>
                </c:pt>
                <c:pt idx="2023">
                  <c:v>45854</c:v>
                </c:pt>
                <c:pt idx="2024">
                  <c:v>45855</c:v>
                </c:pt>
                <c:pt idx="2025">
                  <c:v>45856</c:v>
                </c:pt>
                <c:pt idx="2026">
                  <c:v>45857</c:v>
                </c:pt>
                <c:pt idx="2027">
                  <c:v>45858</c:v>
                </c:pt>
                <c:pt idx="2028">
                  <c:v>45859</c:v>
                </c:pt>
                <c:pt idx="2029">
                  <c:v>45860</c:v>
                </c:pt>
                <c:pt idx="2030">
                  <c:v>45861</c:v>
                </c:pt>
                <c:pt idx="2031">
                  <c:v>45862</c:v>
                </c:pt>
                <c:pt idx="2032">
                  <c:v>45863</c:v>
                </c:pt>
                <c:pt idx="2033">
                  <c:v>45864</c:v>
                </c:pt>
                <c:pt idx="2034">
                  <c:v>45865</c:v>
                </c:pt>
                <c:pt idx="2035">
                  <c:v>45866</c:v>
                </c:pt>
                <c:pt idx="2036">
                  <c:v>45867</c:v>
                </c:pt>
                <c:pt idx="2037">
                  <c:v>45868</c:v>
                </c:pt>
                <c:pt idx="2038">
                  <c:v>45869</c:v>
                </c:pt>
                <c:pt idx="2039">
                  <c:v>45870</c:v>
                </c:pt>
                <c:pt idx="2040">
                  <c:v>45871</c:v>
                </c:pt>
                <c:pt idx="2041">
                  <c:v>45872</c:v>
                </c:pt>
                <c:pt idx="2042">
                  <c:v>45873</c:v>
                </c:pt>
                <c:pt idx="2043">
                  <c:v>45874</c:v>
                </c:pt>
                <c:pt idx="2044">
                  <c:v>45875</c:v>
                </c:pt>
                <c:pt idx="2045">
                  <c:v>45876</c:v>
                </c:pt>
                <c:pt idx="2046">
                  <c:v>45877</c:v>
                </c:pt>
                <c:pt idx="2047">
                  <c:v>45878</c:v>
                </c:pt>
                <c:pt idx="2048">
                  <c:v>45879</c:v>
                </c:pt>
                <c:pt idx="2049">
                  <c:v>45880</c:v>
                </c:pt>
                <c:pt idx="2050">
                  <c:v>45881</c:v>
                </c:pt>
                <c:pt idx="2051">
                  <c:v>45882</c:v>
                </c:pt>
                <c:pt idx="2052">
                  <c:v>45883</c:v>
                </c:pt>
                <c:pt idx="2053">
                  <c:v>45884</c:v>
                </c:pt>
                <c:pt idx="2054">
                  <c:v>45885</c:v>
                </c:pt>
                <c:pt idx="2055">
                  <c:v>45886</c:v>
                </c:pt>
                <c:pt idx="2056">
                  <c:v>45887</c:v>
                </c:pt>
                <c:pt idx="2057">
                  <c:v>45888</c:v>
                </c:pt>
                <c:pt idx="2058">
                  <c:v>45889</c:v>
                </c:pt>
                <c:pt idx="2059">
                  <c:v>45890</c:v>
                </c:pt>
                <c:pt idx="2060">
                  <c:v>45891</c:v>
                </c:pt>
                <c:pt idx="2061">
                  <c:v>45892</c:v>
                </c:pt>
                <c:pt idx="2062">
                  <c:v>45893</c:v>
                </c:pt>
                <c:pt idx="2063">
                  <c:v>45894</c:v>
                </c:pt>
                <c:pt idx="2064">
                  <c:v>45895</c:v>
                </c:pt>
                <c:pt idx="2065">
                  <c:v>45896</c:v>
                </c:pt>
                <c:pt idx="2066">
                  <c:v>45897</c:v>
                </c:pt>
                <c:pt idx="2067">
                  <c:v>45898</c:v>
                </c:pt>
                <c:pt idx="2068">
                  <c:v>45899</c:v>
                </c:pt>
                <c:pt idx="2069">
                  <c:v>45900</c:v>
                </c:pt>
                <c:pt idx="2070">
                  <c:v>45901</c:v>
                </c:pt>
                <c:pt idx="2071">
                  <c:v>45902</c:v>
                </c:pt>
                <c:pt idx="2072">
                  <c:v>45903</c:v>
                </c:pt>
                <c:pt idx="2073">
                  <c:v>45904</c:v>
                </c:pt>
                <c:pt idx="2074">
                  <c:v>45905</c:v>
                </c:pt>
                <c:pt idx="2075">
                  <c:v>45906</c:v>
                </c:pt>
                <c:pt idx="2076">
                  <c:v>45907</c:v>
                </c:pt>
                <c:pt idx="2077">
                  <c:v>45908</c:v>
                </c:pt>
                <c:pt idx="2078">
                  <c:v>45909</c:v>
                </c:pt>
                <c:pt idx="2079">
                  <c:v>45910</c:v>
                </c:pt>
                <c:pt idx="2080">
                  <c:v>45911</c:v>
                </c:pt>
                <c:pt idx="2081">
                  <c:v>45912</c:v>
                </c:pt>
                <c:pt idx="2082">
                  <c:v>45913</c:v>
                </c:pt>
                <c:pt idx="2083">
                  <c:v>45914</c:v>
                </c:pt>
                <c:pt idx="2084">
                  <c:v>45915</c:v>
                </c:pt>
                <c:pt idx="2085">
                  <c:v>45916</c:v>
                </c:pt>
                <c:pt idx="2086">
                  <c:v>45917</c:v>
                </c:pt>
                <c:pt idx="2087">
                  <c:v>45918</c:v>
                </c:pt>
                <c:pt idx="2088">
                  <c:v>45919</c:v>
                </c:pt>
                <c:pt idx="2089">
                  <c:v>45920</c:v>
                </c:pt>
                <c:pt idx="2090">
                  <c:v>45921</c:v>
                </c:pt>
                <c:pt idx="2091">
                  <c:v>45922</c:v>
                </c:pt>
                <c:pt idx="2092">
                  <c:v>45923</c:v>
                </c:pt>
                <c:pt idx="2093">
                  <c:v>45924</c:v>
                </c:pt>
                <c:pt idx="2094">
                  <c:v>45925</c:v>
                </c:pt>
                <c:pt idx="2095">
                  <c:v>45926</c:v>
                </c:pt>
                <c:pt idx="2096">
                  <c:v>45927</c:v>
                </c:pt>
                <c:pt idx="2097">
                  <c:v>45928</c:v>
                </c:pt>
                <c:pt idx="2098">
                  <c:v>45929</c:v>
                </c:pt>
                <c:pt idx="2099">
                  <c:v>45930</c:v>
                </c:pt>
                <c:pt idx="2100">
                  <c:v>45931</c:v>
                </c:pt>
                <c:pt idx="2101">
                  <c:v>45932</c:v>
                </c:pt>
                <c:pt idx="2102">
                  <c:v>45933</c:v>
                </c:pt>
                <c:pt idx="2103">
                  <c:v>45934</c:v>
                </c:pt>
                <c:pt idx="2104">
                  <c:v>45935</c:v>
                </c:pt>
                <c:pt idx="2105">
                  <c:v>45936</c:v>
                </c:pt>
                <c:pt idx="2106">
                  <c:v>45937</c:v>
                </c:pt>
                <c:pt idx="2107">
                  <c:v>45938</c:v>
                </c:pt>
                <c:pt idx="2108">
                  <c:v>45939</c:v>
                </c:pt>
                <c:pt idx="2109">
                  <c:v>45940</c:v>
                </c:pt>
                <c:pt idx="2110">
                  <c:v>45941</c:v>
                </c:pt>
                <c:pt idx="2111">
                  <c:v>45942</c:v>
                </c:pt>
                <c:pt idx="2112">
                  <c:v>45943</c:v>
                </c:pt>
                <c:pt idx="2113">
                  <c:v>45944</c:v>
                </c:pt>
                <c:pt idx="2114">
                  <c:v>45945</c:v>
                </c:pt>
                <c:pt idx="2115">
                  <c:v>45946</c:v>
                </c:pt>
                <c:pt idx="2116">
                  <c:v>45947</c:v>
                </c:pt>
                <c:pt idx="2117">
                  <c:v>45948</c:v>
                </c:pt>
                <c:pt idx="2118">
                  <c:v>45949</c:v>
                </c:pt>
                <c:pt idx="2119">
                  <c:v>45950</c:v>
                </c:pt>
                <c:pt idx="2120">
                  <c:v>45951</c:v>
                </c:pt>
                <c:pt idx="2121">
                  <c:v>45952</c:v>
                </c:pt>
                <c:pt idx="2122">
                  <c:v>45953</c:v>
                </c:pt>
                <c:pt idx="2123">
                  <c:v>45954</c:v>
                </c:pt>
                <c:pt idx="2124">
                  <c:v>45955</c:v>
                </c:pt>
                <c:pt idx="2125">
                  <c:v>45956</c:v>
                </c:pt>
                <c:pt idx="2126">
                  <c:v>45957</c:v>
                </c:pt>
                <c:pt idx="2127">
                  <c:v>45958</c:v>
                </c:pt>
                <c:pt idx="2128">
                  <c:v>45959</c:v>
                </c:pt>
                <c:pt idx="2129">
                  <c:v>45960</c:v>
                </c:pt>
                <c:pt idx="2130">
                  <c:v>45961</c:v>
                </c:pt>
                <c:pt idx="2131">
                  <c:v>45962</c:v>
                </c:pt>
                <c:pt idx="2132">
                  <c:v>45963</c:v>
                </c:pt>
                <c:pt idx="2133">
                  <c:v>45964</c:v>
                </c:pt>
                <c:pt idx="2134">
                  <c:v>45965</c:v>
                </c:pt>
                <c:pt idx="2135">
                  <c:v>45966</c:v>
                </c:pt>
                <c:pt idx="2136">
                  <c:v>45967</c:v>
                </c:pt>
                <c:pt idx="2137">
                  <c:v>45968</c:v>
                </c:pt>
                <c:pt idx="2138">
                  <c:v>45969</c:v>
                </c:pt>
                <c:pt idx="2139">
                  <c:v>45970</c:v>
                </c:pt>
                <c:pt idx="2140">
                  <c:v>45971</c:v>
                </c:pt>
                <c:pt idx="2141">
                  <c:v>45972</c:v>
                </c:pt>
                <c:pt idx="2142">
                  <c:v>45973</c:v>
                </c:pt>
                <c:pt idx="2143">
                  <c:v>45974</c:v>
                </c:pt>
                <c:pt idx="2144">
                  <c:v>45975</c:v>
                </c:pt>
                <c:pt idx="2145">
                  <c:v>45976</c:v>
                </c:pt>
                <c:pt idx="2146">
                  <c:v>45977</c:v>
                </c:pt>
                <c:pt idx="2147">
                  <c:v>45978</c:v>
                </c:pt>
                <c:pt idx="2148">
                  <c:v>45979</c:v>
                </c:pt>
                <c:pt idx="2149">
                  <c:v>45980</c:v>
                </c:pt>
                <c:pt idx="2150">
                  <c:v>45981</c:v>
                </c:pt>
                <c:pt idx="2151">
                  <c:v>45982</c:v>
                </c:pt>
                <c:pt idx="2152">
                  <c:v>45983</c:v>
                </c:pt>
                <c:pt idx="2153">
                  <c:v>45984</c:v>
                </c:pt>
                <c:pt idx="2154">
                  <c:v>45985</c:v>
                </c:pt>
                <c:pt idx="2155">
                  <c:v>45986</c:v>
                </c:pt>
                <c:pt idx="2156">
                  <c:v>45987</c:v>
                </c:pt>
                <c:pt idx="2157">
                  <c:v>45988</c:v>
                </c:pt>
                <c:pt idx="2158">
                  <c:v>45989</c:v>
                </c:pt>
                <c:pt idx="2159">
                  <c:v>45990</c:v>
                </c:pt>
                <c:pt idx="2160">
                  <c:v>45991</c:v>
                </c:pt>
                <c:pt idx="2161">
                  <c:v>45992</c:v>
                </c:pt>
                <c:pt idx="2162">
                  <c:v>45993</c:v>
                </c:pt>
                <c:pt idx="2163">
                  <c:v>45994</c:v>
                </c:pt>
                <c:pt idx="2164">
                  <c:v>45995</c:v>
                </c:pt>
                <c:pt idx="2165">
                  <c:v>45996</c:v>
                </c:pt>
                <c:pt idx="2166">
                  <c:v>45997</c:v>
                </c:pt>
                <c:pt idx="2167">
                  <c:v>45998</c:v>
                </c:pt>
                <c:pt idx="2168">
                  <c:v>45999</c:v>
                </c:pt>
                <c:pt idx="2169">
                  <c:v>46000</c:v>
                </c:pt>
                <c:pt idx="2170">
                  <c:v>46001</c:v>
                </c:pt>
                <c:pt idx="2171">
                  <c:v>46002</c:v>
                </c:pt>
                <c:pt idx="2172">
                  <c:v>46003</c:v>
                </c:pt>
                <c:pt idx="2173">
                  <c:v>46004</c:v>
                </c:pt>
                <c:pt idx="2174">
                  <c:v>46005</c:v>
                </c:pt>
                <c:pt idx="2175">
                  <c:v>46006</c:v>
                </c:pt>
                <c:pt idx="2176">
                  <c:v>46007</c:v>
                </c:pt>
                <c:pt idx="2177">
                  <c:v>46008</c:v>
                </c:pt>
                <c:pt idx="2178">
                  <c:v>46009</c:v>
                </c:pt>
                <c:pt idx="2179">
                  <c:v>46010</c:v>
                </c:pt>
                <c:pt idx="2180">
                  <c:v>46011</c:v>
                </c:pt>
                <c:pt idx="2181">
                  <c:v>46012</c:v>
                </c:pt>
                <c:pt idx="2182">
                  <c:v>46013</c:v>
                </c:pt>
                <c:pt idx="2183">
                  <c:v>46014</c:v>
                </c:pt>
                <c:pt idx="2184">
                  <c:v>46015</c:v>
                </c:pt>
                <c:pt idx="2185">
                  <c:v>46016</c:v>
                </c:pt>
                <c:pt idx="2186">
                  <c:v>46017</c:v>
                </c:pt>
                <c:pt idx="2187">
                  <c:v>46018</c:v>
                </c:pt>
                <c:pt idx="2188">
                  <c:v>46019</c:v>
                </c:pt>
                <c:pt idx="2189">
                  <c:v>46020</c:v>
                </c:pt>
                <c:pt idx="2190">
                  <c:v>46021</c:v>
                </c:pt>
                <c:pt idx="2191">
                  <c:v>46022</c:v>
                </c:pt>
                <c:pt idx="2192">
                  <c:v>46023</c:v>
                </c:pt>
                <c:pt idx="2193">
                  <c:v>46024</c:v>
                </c:pt>
                <c:pt idx="2194">
                  <c:v>46025</c:v>
                </c:pt>
                <c:pt idx="2195">
                  <c:v>46026</c:v>
                </c:pt>
                <c:pt idx="2196">
                  <c:v>46027</c:v>
                </c:pt>
                <c:pt idx="2197">
                  <c:v>46028</c:v>
                </c:pt>
                <c:pt idx="2198">
                  <c:v>46029</c:v>
                </c:pt>
                <c:pt idx="2199">
                  <c:v>46030</c:v>
                </c:pt>
                <c:pt idx="2200">
                  <c:v>46031</c:v>
                </c:pt>
                <c:pt idx="2201">
                  <c:v>46032</c:v>
                </c:pt>
                <c:pt idx="2202">
                  <c:v>46033</c:v>
                </c:pt>
                <c:pt idx="2203">
                  <c:v>46034</c:v>
                </c:pt>
                <c:pt idx="2204">
                  <c:v>46035</c:v>
                </c:pt>
                <c:pt idx="2205">
                  <c:v>46036</c:v>
                </c:pt>
                <c:pt idx="2206">
                  <c:v>46037</c:v>
                </c:pt>
                <c:pt idx="2207">
                  <c:v>46038</c:v>
                </c:pt>
                <c:pt idx="2208">
                  <c:v>46039</c:v>
                </c:pt>
                <c:pt idx="2209">
                  <c:v>46040</c:v>
                </c:pt>
                <c:pt idx="2210">
                  <c:v>46041</c:v>
                </c:pt>
                <c:pt idx="2211">
                  <c:v>46042</c:v>
                </c:pt>
                <c:pt idx="2212">
                  <c:v>46043</c:v>
                </c:pt>
                <c:pt idx="2213">
                  <c:v>46044</c:v>
                </c:pt>
                <c:pt idx="2214">
                  <c:v>46045</c:v>
                </c:pt>
                <c:pt idx="2215">
                  <c:v>46046</c:v>
                </c:pt>
                <c:pt idx="2216">
                  <c:v>46047</c:v>
                </c:pt>
                <c:pt idx="2217">
                  <c:v>46048</c:v>
                </c:pt>
                <c:pt idx="2218">
                  <c:v>46049</c:v>
                </c:pt>
                <c:pt idx="2219">
                  <c:v>46050</c:v>
                </c:pt>
                <c:pt idx="2220">
                  <c:v>46051</c:v>
                </c:pt>
                <c:pt idx="2221">
                  <c:v>46052</c:v>
                </c:pt>
                <c:pt idx="2222">
                  <c:v>46053</c:v>
                </c:pt>
                <c:pt idx="2223">
                  <c:v>46054</c:v>
                </c:pt>
                <c:pt idx="2224">
                  <c:v>46055</c:v>
                </c:pt>
                <c:pt idx="2225">
                  <c:v>46056</c:v>
                </c:pt>
                <c:pt idx="2226">
                  <c:v>46057</c:v>
                </c:pt>
                <c:pt idx="2227">
                  <c:v>46058</c:v>
                </c:pt>
                <c:pt idx="2228">
                  <c:v>46059</c:v>
                </c:pt>
                <c:pt idx="2229">
                  <c:v>46060</c:v>
                </c:pt>
                <c:pt idx="2230">
                  <c:v>46061</c:v>
                </c:pt>
                <c:pt idx="2231">
                  <c:v>46062</c:v>
                </c:pt>
                <c:pt idx="2232">
                  <c:v>46063</c:v>
                </c:pt>
                <c:pt idx="2233">
                  <c:v>46064</c:v>
                </c:pt>
                <c:pt idx="2234">
                  <c:v>46065</c:v>
                </c:pt>
                <c:pt idx="2235">
                  <c:v>46066</c:v>
                </c:pt>
                <c:pt idx="2236">
                  <c:v>46067</c:v>
                </c:pt>
                <c:pt idx="2237">
                  <c:v>46068</c:v>
                </c:pt>
                <c:pt idx="2238">
                  <c:v>46069</c:v>
                </c:pt>
                <c:pt idx="2239">
                  <c:v>46070</c:v>
                </c:pt>
                <c:pt idx="2240">
                  <c:v>46071</c:v>
                </c:pt>
                <c:pt idx="2241">
                  <c:v>46072</c:v>
                </c:pt>
                <c:pt idx="2242">
                  <c:v>46073</c:v>
                </c:pt>
                <c:pt idx="2243">
                  <c:v>46074</c:v>
                </c:pt>
                <c:pt idx="2244">
                  <c:v>46075</c:v>
                </c:pt>
                <c:pt idx="2245">
                  <c:v>46076</c:v>
                </c:pt>
                <c:pt idx="2246">
                  <c:v>46077</c:v>
                </c:pt>
                <c:pt idx="2247">
                  <c:v>46078</c:v>
                </c:pt>
                <c:pt idx="2248">
                  <c:v>46079</c:v>
                </c:pt>
                <c:pt idx="2249">
                  <c:v>46080</c:v>
                </c:pt>
                <c:pt idx="2250">
                  <c:v>46081</c:v>
                </c:pt>
                <c:pt idx="2251">
                  <c:v>46082</c:v>
                </c:pt>
                <c:pt idx="2252">
                  <c:v>46083</c:v>
                </c:pt>
                <c:pt idx="2253">
                  <c:v>46084</c:v>
                </c:pt>
                <c:pt idx="2254">
                  <c:v>46085</c:v>
                </c:pt>
                <c:pt idx="2255">
                  <c:v>46086</c:v>
                </c:pt>
                <c:pt idx="2256">
                  <c:v>46087</c:v>
                </c:pt>
                <c:pt idx="2257">
                  <c:v>46088</c:v>
                </c:pt>
                <c:pt idx="2258">
                  <c:v>46089</c:v>
                </c:pt>
                <c:pt idx="2259">
                  <c:v>46090</c:v>
                </c:pt>
                <c:pt idx="2260">
                  <c:v>46091</c:v>
                </c:pt>
                <c:pt idx="2261">
                  <c:v>46092</c:v>
                </c:pt>
                <c:pt idx="2262">
                  <c:v>46093</c:v>
                </c:pt>
                <c:pt idx="2263">
                  <c:v>46094</c:v>
                </c:pt>
                <c:pt idx="2264">
                  <c:v>46095</c:v>
                </c:pt>
                <c:pt idx="2265">
                  <c:v>46096</c:v>
                </c:pt>
                <c:pt idx="2266">
                  <c:v>46097</c:v>
                </c:pt>
                <c:pt idx="2267">
                  <c:v>46098</c:v>
                </c:pt>
                <c:pt idx="2268">
                  <c:v>46099</c:v>
                </c:pt>
                <c:pt idx="2269">
                  <c:v>46100</c:v>
                </c:pt>
                <c:pt idx="2270">
                  <c:v>46101</c:v>
                </c:pt>
                <c:pt idx="2271">
                  <c:v>46102</c:v>
                </c:pt>
                <c:pt idx="2272">
                  <c:v>46103</c:v>
                </c:pt>
                <c:pt idx="2273">
                  <c:v>46104</c:v>
                </c:pt>
                <c:pt idx="2274">
                  <c:v>46105</c:v>
                </c:pt>
                <c:pt idx="2275">
                  <c:v>46106</c:v>
                </c:pt>
                <c:pt idx="2276">
                  <c:v>46107</c:v>
                </c:pt>
                <c:pt idx="2277">
                  <c:v>46108</c:v>
                </c:pt>
                <c:pt idx="2278">
                  <c:v>46109</c:v>
                </c:pt>
                <c:pt idx="2279">
                  <c:v>46110</c:v>
                </c:pt>
                <c:pt idx="2280">
                  <c:v>46111</c:v>
                </c:pt>
                <c:pt idx="2281">
                  <c:v>46112</c:v>
                </c:pt>
                <c:pt idx="2282">
                  <c:v>46113</c:v>
                </c:pt>
                <c:pt idx="2283">
                  <c:v>46114</c:v>
                </c:pt>
                <c:pt idx="2284">
                  <c:v>46115</c:v>
                </c:pt>
                <c:pt idx="2285">
                  <c:v>46116</c:v>
                </c:pt>
                <c:pt idx="2286">
                  <c:v>46117</c:v>
                </c:pt>
                <c:pt idx="2287">
                  <c:v>46118</c:v>
                </c:pt>
                <c:pt idx="2288">
                  <c:v>46119</c:v>
                </c:pt>
                <c:pt idx="2289">
                  <c:v>46120</c:v>
                </c:pt>
                <c:pt idx="2290">
                  <c:v>46121</c:v>
                </c:pt>
                <c:pt idx="2291">
                  <c:v>46122</c:v>
                </c:pt>
                <c:pt idx="2292">
                  <c:v>46123</c:v>
                </c:pt>
                <c:pt idx="2293">
                  <c:v>46124</c:v>
                </c:pt>
                <c:pt idx="2294">
                  <c:v>46125</c:v>
                </c:pt>
                <c:pt idx="2295">
                  <c:v>46126</c:v>
                </c:pt>
                <c:pt idx="2296">
                  <c:v>46127</c:v>
                </c:pt>
                <c:pt idx="2297">
                  <c:v>46128</c:v>
                </c:pt>
                <c:pt idx="2298">
                  <c:v>46129</c:v>
                </c:pt>
                <c:pt idx="2299">
                  <c:v>46130</c:v>
                </c:pt>
                <c:pt idx="2300">
                  <c:v>46131</c:v>
                </c:pt>
                <c:pt idx="2301">
                  <c:v>46132</c:v>
                </c:pt>
                <c:pt idx="2302">
                  <c:v>46133</c:v>
                </c:pt>
                <c:pt idx="2303">
                  <c:v>46134</c:v>
                </c:pt>
                <c:pt idx="2304">
                  <c:v>46135</c:v>
                </c:pt>
                <c:pt idx="2305">
                  <c:v>46136</c:v>
                </c:pt>
                <c:pt idx="2306">
                  <c:v>46137</c:v>
                </c:pt>
                <c:pt idx="2307">
                  <c:v>46138</c:v>
                </c:pt>
                <c:pt idx="2308">
                  <c:v>46139</c:v>
                </c:pt>
                <c:pt idx="2309">
                  <c:v>46140</c:v>
                </c:pt>
                <c:pt idx="2310">
                  <c:v>46141</c:v>
                </c:pt>
                <c:pt idx="2311">
                  <c:v>46142</c:v>
                </c:pt>
                <c:pt idx="2312">
                  <c:v>46143</c:v>
                </c:pt>
                <c:pt idx="2313">
                  <c:v>46144</c:v>
                </c:pt>
                <c:pt idx="2314">
                  <c:v>46145</c:v>
                </c:pt>
                <c:pt idx="2315">
                  <c:v>46146</c:v>
                </c:pt>
                <c:pt idx="2316">
                  <c:v>46147</c:v>
                </c:pt>
                <c:pt idx="2317">
                  <c:v>46148</c:v>
                </c:pt>
                <c:pt idx="2318">
                  <c:v>46149</c:v>
                </c:pt>
                <c:pt idx="2319">
                  <c:v>46150</c:v>
                </c:pt>
                <c:pt idx="2320">
                  <c:v>46151</c:v>
                </c:pt>
                <c:pt idx="2321">
                  <c:v>46152</c:v>
                </c:pt>
                <c:pt idx="2322">
                  <c:v>46153</c:v>
                </c:pt>
                <c:pt idx="2323">
                  <c:v>46154</c:v>
                </c:pt>
                <c:pt idx="2324">
                  <c:v>46155</c:v>
                </c:pt>
                <c:pt idx="2325">
                  <c:v>46156</c:v>
                </c:pt>
                <c:pt idx="2326">
                  <c:v>46157</c:v>
                </c:pt>
                <c:pt idx="2327">
                  <c:v>46158</c:v>
                </c:pt>
                <c:pt idx="2328">
                  <c:v>46159</c:v>
                </c:pt>
                <c:pt idx="2329">
                  <c:v>46160</c:v>
                </c:pt>
                <c:pt idx="2330">
                  <c:v>46161</c:v>
                </c:pt>
                <c:pt idx="2331">
                  <c:v>46162</c:v>
                </c:pt>
                <c:pt idx="2332">
                  <c:v>46163</c:v>
                </c:pt>
                <c:pt idx="2333">
                  <c:v>46164</c:v>
                </c:pt>
                <c:pt idx="2334">
                  <c:v>46165</c:v>
                </c:pt>
                <c:pt idx="2335">
                  <c:v>46166</c:v>
                </c:pt>
                <c:pt idx="2336">
                  <c:v>46167</c:v>
                </c:pt>
                <c:pt idx="2337">
                  <c:v>46168</c:v>
                </c:pt>
                <c:pt idx="2338">
                  <c:v>46169</c:v>
                </c:pt>
                <c:pt idx="2339">
                  <c:v>46170</c:v>
                </c:pt>
                <c:pt idx="2340">
                  <c:v>46171</c:v>
                </c:pt>
                <c:pt idx="2341">
                  <c:v>46172</c:v>
                </c:pt>
                <c:pt idx="2342">
                  <c:v>46173</c:v>
                </c:pt>
                <c:pt idx="2343">
                  <c:v>46174</c:v>
                </c:pt>
                <c:pt idx="2344">
                  <c:v>46175</c:v>
                </c:pt>
                <c:pt idx="2345">
                  <c:v>46176</c:v>
                </c:pt>
                <c:pt idx="2346">
                  <c:v>46177</c:v>
                </c:pt>
                <c:pt idx="2347">
                  <c:v>46178</c:v>
                </c:pt>
                <c:pt idx="2348">
                  <c:v>46179</c:v>
                </c:pt>
                <c:pt idx="2349">
                  <c:v>46180</c:v>
                </c:pt>
                <c:pt idx="2350">
                  <c:v>46181</c:v>
                </c:pt>
                <c:pt idx="2351">
                  <c:v>46182</c:v>
                </c:pt>
                <c:pt idx="2352">
                  <c:v>46183</c:v>
                </c:pt>
                <c:pt idx="2353">
                  <c:v>46184</c:v>
                </c:pt>
                <c:pt idx="2354">
                  <c:v>46185</c:v>
                </c:pt>
                <c:pt idx="2355">
                  <c:v>46186</c:v>
                </c:pt>
                <c:pt idx="2356">
                  <c:v>46187</c:v>
                </c:pt>
                <c:pt idx="2357">
                  <c:v>46188</c:v>
                </c:pt>
                <c:pt idx="2358">
                  <c:v>46189</c:v>
                </c:pt>
                <c:pt idx="2359">
                  <c:v>46190</c:v>
                </c:pt>
                <c:pt idx="2360">
                  <c:v>46191</c:v>
                </c:pt>
                <c:pt idx="2361">
                  <c:v>46192</c:v>
                </c:pt>
                <c:pt idx="2362">
                  <c:v>46193</c:v>
                </c:pt>
                <c:pt idx="2363">
                  <c:v>46194</c:v>
                </c:pt>
                <c:pt idx="2364">
                  <c:v>46195</c:v>
                </c:pt>
                <c:pt idx="2365">
                  <c:v>46196</c:v>
                </c:pt>
                <c:pt idx="2366">
                  <c:v>46197</c:v>
                </c:pt>
                <c:pt idx="2367">
                  <c:v>46198</c:v>
                </c:pt>
                <c:pt idx="2368">
                  <c:v>46199</c:v>
                </c:pt>
                <c:pt idx="2369">
                  <c:v>46200</c:v>
                </c:pt>
                <c:pt idx="2370">
                  <c:v>46201</c:v>
                </c:pt>
                <c:pt idx="2371">
                  <c:v>46202</c:v>
                </c:pt>
                <c:pt idx="2372">
                  <c:v>46203</c:v>
                </c:pt>
                <c:pt idx="2373">
                  <c:v>46204</c:v>
                </c:pt>
                <c:pt idx="2374">
                  <c:v>46205</c:v>
                </c:pt>
                <c:pt idx="2375">
                  <c:v>46206</c:v>
                </c:pt>
                <c:pt idx="2376">
                  <c:v>46207</c:v>
                </c:pt>
                <c:pt idx="2377">
                  <c:v>46208</c:v>
                </c:pt>
                <c:pt idx="2378">
                  <c:v>46209</c:v>
                </c:pt>
                <c:pt idx="2379">
                  <c:v>46210</c:v>
                </c:pt>
                <c:pt idx="2380">
                  <c:v>46211</c:v>
                </c:pt>
                <c:pt idx="2381">
                  <c:v>46212</c:v>
                </c:pt>
                <c:pt idx="2382">
                  <c:v>46213</c:v>
                </c:pt>
                <c:pt idx="2383">
                  <c:v>46214</c:v>
                </c:pt>
                <c:pt idx="2384">
                  <c:v>46215</c:v>
                </c:pt>
                <c:pt idx="2385">
                  <c:v>46216</c:v>
                </c:pt>
                <c:pt idx="2386">
                  <c:v>46217</c:v>
                </c:pt>
                <c:pt idx="2387">
                  <c:v>46218</c:v>
                </c:pt>
                <c:pt idx="2388">
                  <c:v>46219</c:v>
                </c:pt>
                <c:pt idx="2389">
                  <c:v>46220</c:v>
                </c:pt>
                <c:pt idx="2390">
                  <c:v>46221</c:v>
                </c:pt>
                <c:pt idx="2391">
                  <c:v>46222</c:v>
                </c:pt>
                <c:pt idx="2392">
                  <c:v>46223</c:v>
                </c:pt>
                <c:pt idx="2393">
                  <c:v>46224</c:v>
                </c:pt>
                <c:pt idx="2394">
                  <c:v>46225</c:v>
                </c:pt>
                <c:pt idx="2395">
                  <c:v>46226</c:v>
                </c:pt>
                <c:pt idx="2396">
                  <c:v>46227</c:v>
                </c:pt>
                <c:pt idx="2397">
                  <c:v>46228</c:v>
                </c:pt>
                <c:pt idx="2398">
                  <c:v>46229</c:v>
                </c:pt>
                <c:pt idx="2399">
                  <c:v>46230</c:v>
                </c:pt>
                <c:pt idx="2400">
                  <c:v>46231</c:v>
                </c:pt>
                <c:pt idx="2401">
                  <c:v>46232</c:v>
                </c:pt>
                <c:pt idx="2402">
                  <c:v>46233</c:v>
                </c:pt>
                <c:pt idx="2403">
                  <c:v>46234</c:v>
                </c:pt>
                <c:pt idx="2404">
                  <c:v>46235</c:v>
                </c:pt>
                <c:pt idx="2405">
                  <c:v>46236</c:v>
                </c:pt>
                <c:pt idx="2406">
                  <c:v>46237</c:v>
                </c:pt>
                <c:pt idx="2407">
                  <c:v>46238</c:v>
                </c:pt>
                <c:pt idx="2408">
                  <c:v>46239</c:v>
                </c:pt>
                <c:pt idx="2409">
                  <c:v>46240</c:v>
                </c:pt>
                <c:pt idx="2410">
                  <c:v>46241</c:v>
                </c:pt>
                <c:pt idx="2411">
                  <c:v>46242</c:v>
                </c:pt>
                <c:pt idx="2412">
                  <c:v>46243</c:v>
                </c:pt>
                <c:pt idx="2413">
                  <c:v>46244</c:v>
                </c:pt>
                <c:pt idx="2414">
                  <c:v>46245</c:v>
                </c:pt>
                <c:pt idx="2415">
                  <c:v>46246</c:v>
                </c:pt>
                <c:pt idx="2416">
                  <c:v>46247</c:v>
                </c:pt>
                <c:pt idx="2417">
                  <c:v>46248</c:v>
                </c:pt>
                <c:pt idx="2418">
                  <c:v>46249</c:v>
                </c:pt>
                <c:pt idx="2419">
                  <c:v>46250</c:v>
                </c:pt>
                <c:pt idx="2420">
                  <c:v>46251</c:v>
                </c:pt>
                <c:pt idx="2421">
                  <c:v>46252</c:v>
                </c:pt>
                <c:pt idx="2422">
                  <c:v>46253</c:v>
                </c:pt>
                <c:pt idx="2423">
                  <c:v>46254</c:v>
                </c:pt>
                <c:pt idx="2424">
                  <c:v>46255</c:v>
                </c:pt>
                <c:pt idx="2425">
                  <c:v>46256</c:v>
                </c:pt>
                <c:pt idx="2426">
                  <c:v>46257</c:v>
                </c:pt>
                <c:pt idx="2427">
                  <c:v>46258</c:v>
                </c:pt>
                <c:pt idx="2428">
                  <c:v>46259</c:v>
                </c:pt>
                <c:pt idx="2429">
                  <c:v>46260</c:v>
                </c:pt>
                <c:pt idx="2430">
                  <c:v>46261</c:v>
                </c:pt>
                <c:pt idx="2431">
                  <c:v>46262</c:v>
                </c:pt>
                <c:pt idx="2432">
                  <c:v>46263</c:v>
                </c:pt>
                <c:pt idx="2433">
                  <c:v>46264</c:v>
                </c:pt>
                <c:pt idx="2434">
                  <c:v>46265</c:v>
                </c:pt>
                <c:pt idx="2435">
                  <c:v>46266</c:v>
                </c:pt>
                <c:pt idx="2436">
                  <c:v>46267</c:v>
                </c:pt>
                <c:pt idx="2437">
                  <c:v>46268</c:v>
                </c:pt>
                <c:pt idx="2438">
                  <c:v>46269</c:v>
                </c:pt>
                <c:pt idx="2439">
                  <c:v>46270</c:v>
                </c:pt>
                <c:pt idx="2440">
                  <c:v>46271</c:v>
                </c:pt>
                <c:pt idx="2441">
                  <c:v>46272</c:v>
                </c:pt>
                <c:pt idx="2442">
                  <c:v>46273</c:v>
                </c:pt>
                <c:pt idx="2443">
                  <c:v>46274</c:v>
                </c:pt>
                <c:pt idx="2444">
                  <c:v>46275</c:v>
                </c:pt>
                <c:pt idx="2445">
                  <c:v>46276</c:v>
                </c:pt>
                <c:pt idx="2446">
                  <c:v>46277</c:v>
                </c:pt>
                <c:pt idx="2447">
                  <c:v>46278</c:v>
                </c:pt>
                <c:pt idx="2448">
                  <c:v>46279</c:v>
                </c:pt>
                <c:pt idx="2449">
                  <c:v>46280</c:v>
                </c:pt>
                <c:pt idx="2450">
                  <c:v>46281</c:v>
                </c:pt>
                <c:pt idx="2451">
                  <c:v>46282</c:v>
                </c:pt>
                <c:pt idx="2452">
                  <c:v>46283</c:v>
                </c:pt>
                <c:pt idx="2453">
                  <c:v>46284</c:v>
                </c:pt>
                <c:pt idx="2454">
                  <c:v>46285</c:v>
                </c:pt>
                <c:pt idx="2455">
                  <c:v>46286</c:v>
                </c:pt>
                <c:pt idx="2456">
                  <c:v>46287</c:v>
                </c:pt>
                <c:pt idx="2457">
                  <c:v>46288</c:v>
                </c:pt>
                <c:pt idx="2458">
                  <c:v>46289</c:v>
                </c:pt>
                <c:pt idx="2459">
                  <c:v>46290</c:v>
                </c:pt>
                <c:pt idx="2460">
                  <c:v>46291</c:v>
                </c:pt>
                <c:pt idx="2461">
                  <c:v>46292</c:v>
                </c:pt>
                <c:pt idx="2462">
                  <c:v>46293</c:v>
                </c:pt>
                <c:pt idx="2463">
                  <c:v>46294</c:v>
                </c:pt>
                <c:pt idx="2464">
                  <c:v>46295</c:v>
                </c:pt>
                <c:pt idx="2465">
                  <c:v>46296</c:v>
                </c:pt>
                <c:pt idx="2466">
                  <c:v>46297</c:v>
                </c:pt>
                <c:pt idx="2467">
                  <c:v>46298</c:v>
                </c:pt>
                <c:pt idx="2468">
                  <c:v>46299</c:v>
                </c:pt>
                <c:pt idx="2469">
                  <c:v>46300</c:v>
                </c:pt>
                <c:pt idx="2470">
                  <c:v>46301</c:v>
                </c:pt>
                <c:pt idx="2471">
                  <c:v>46302</c:v>
                </c:pt>
                <c:pt idx="2472">
                  <c:v>46303</c:v>
                </c:pt>
                <c:pt idx="2473">
                  <c:v>46304</c:v>
                </c:pt>
                <c:pt idx="2474">
                  <c:v>46305</c:v>
                </c:pt>
                <c:pt idx="2475">
                  <c:v>46306</c:v>
                </c:pt>
                <c:pt idx="2476">
                  <c:v>46307</c:v>
                </c:pt>
                <c:pt idx="2477">
                  <c:v>46308</c:v>
                </c:pt>
                <c:pt idx="2478">
                  <c:v>46309</c:v>
                </c:pt>
                <c:pt idx="2479">
                  <c:v>46310</c:v>
                </c:pt>
                <c:pt idx="2480">
                  <c:v>46311</c:v>
                </c:pt>
                <c:pt idx="2481">
                  <c:v>46312</c:v>
                </c:pt>
                <c:pt idx="2482">
                  <c:v>46313</c:v>
                </c:pt>
                <c:pt idx="2483">
                  <c:v>46314</c:v>
                </c:pt>
                <c:pt idx="2484">
                  <c:v>46315</c:v>
                </c:pt>
                <c:pt idx="2485">
                  <c:v>46316</c:v>
                </c:pt>
                <c:pt idx="2486">
                  <c:v>46317</c:v>
                </c:pt>
                <c:pt idx="2487">
                  <c:v>46318</c:v>
                </c:pt>
                <c:pt idx="2488">
                  <c:v>46319</c:v>
                </c:pt>
                <c:pt idx="2489">
                  <c:v>46320</c:v>
                </c:pt>
                <c:pt idx="2490">
                  <c:v>46321</c:v>
                </c:pt>
                <c:pt idx="2491">
                  <c:v>46322</c:v>
                </c:pt>
                <c:pt idx="2492">
                  <c:v>46323</c:v>
                </c:pt>
                <c:pt idx="2493">
                  <c:v>46324</c:v>
                </c:pt>
                <c:pt idx="2494">
                  <c:v>46325</c:v>
                </c:pt>
                <c:pt idx="2495">
                  <c:v>46326</c:v>
                </c:pt>
                <c:pt idx="2496">
                  <c:v>46327</c:v>
                </c:pt>
                <c:pt idx="2497">
                  <c:v>46328</c:v>
                </c:pt>
                <c:pt idx="2498">
                  <c:v>46329</c:v>
                </c:pt>
                <c:pt idx="2499">
                  <c:v>46330</c:v>
                </c:pt>
                <c:pt idx="2500">
                  <c:v>46331</c:v>
                </c:pt>
                <c:pt idx="2501">
                  <c:v>46332</c:v>
                </c:pt>
                <c:pt idx="2502">
                  <c:v>46333</c:v>
                </c:pt>
                <c:pt idx="2503">
                  <c:v>46334</c:v>
                </c:pt>
                <c:pt idx="2504">
                  <c:v>46335</c:v>
                </c:pt>
                <c:pt idx="2505">
                  <c:v>46336</c:v>
                </c:pt>
                <c:pt idx="2506">
                  <c:v>46337</c:v>
                </c:pt>
                <c:pt idx="2507">
                  <c:v>46338</c:v>
                </c:pt>
                <c:pt idx="2508">
                  <c:v>46339</c:v>
                </c:pt>
                <c:pt idx="2509">
                  <c:v>46340</c:v>
                </c:pt>
                <c:pt idx="2510">
                  <c:v>46341</c:v>
                </c:pt>
                <c:pt idx="2511">
                  <c:v>46342</c:v>
                </c:pt>
                <c:pt idx="2512">
                  <c:v>46343</c:v>
                </c:pt>
                <c:pt idx="2513">
                  <c:v>46344</c:v>
                </c:pt>
                <c:pt idx="2514">
                  <c:v>46345</c:v>
                </c:pt>
              </c:numCache>
            </c:numRef>
          </c:cat>
          <c:val>
            <c:numRef>
              <c:f>S05_SAAR_КС!$D$367:$D$2831</c:f>
              <c:numCache>
                <c:formatCode>0.0%</c:formatCode>
                <c:ptCount val="2465"/>
                <c:pt idx="0">
                  <c:v>0.026312027467343402</c:v>
                </c:pt>
                <c:pt idx="1">
                  <c:v>0.026312027467343402</c:v>
                </c:pt>
                <c:pt idx="2">
                  <c:v>0.026312027467343402</c:v>
                </c:pt>
                <c:pt idx="3">
                  <c:v>0.026312027467343402</c:v>
                </c:pt>
                <c:pt idx="4">
                  <c:v>0.026312027467343402</c:v>
                </c:pt>
                <c:pt idx="5">
                  <c:v>0.026312027467343402</c:v>
                </c:pt>
                <c:pt idx="6">
                  <c:v>0.026312027467343402</c:v>
                </c:pt>
                <c:pt idx="7">
                  <c:v>0.026312027467343402</c:v>
                </c:pt>
                <c:pt idx="8">
                  <c:v>0.026312027467343402</c:v>
                </c:pt>
                <c:pt idx="9">
                  <c:v>0.026312027467343402</c:v>
                </c:pt>
                <c:pt idx="10">
                  <c:v>0.026312027467343402</c:v>
                </c:pt>
                <c:pt idx="11">
                  <c:v>0.026312027467343402</c:v>
                </c:pt>
                <c:pt idx="12">
                  <c:v>0.026312027467343402</c:v>
                </c:pt>
                <c:pt idx="13">
                  <c:v>0.026312027467343402</c:v>
                </c:pt>
                <c:pt idx="14">
                  <c:v>0.026312027467343402</c:v>
                </c:pt>
                <c:pt idx="15">
                  <c:v>0.026312027467343402</c:v>
                </c:pt>
                <c:pt idx="16">
                  <c:v>0.026312027467343402</c:v>
                </c:pt>
                <c:pt idx="17">
                  <c:v>0.026312027467343402</c:v>
                </c:pt>
                <c:pt idx="18">
                  <c:v>0.026312027467343402</c:v>
                </c:pt>
                <c:pt idx="19">
                  <c:v>0.026312027467343402</c:v>
                </c:pt>
                <c:pt idx="20">
                  <c:v>0.026312027467343402</c:v>
                </c:pt>
                <c:pt idx="21">
                  <c:v>0.026312027467343402</c:v>
                </c:pt>
                <c:pt idx="22">
                  <c:v>0.026312027467343402</c:v>
                </c:pt>
                <c:pt idx="23">
                  <c:v>0.026312027467343402</c:v>
                </c:pt>
                <c:pt idx="24">
                  <c:v>0.026312027467343402</c:v>
                </c:pt>
                <c:pt idx="25">
                  <c:v>0.026312027467343402</c:v>
                </c:pt>
                <c:pt idx="26">
                  <c:v>0.026312027467343402</c:v>
                </c:pt>
                <c:pt idx="27">
                  <c:v>0.026312027467343402</c:v>
                </c:pt>
                <c:pt idx="28">
                  <c:v>0.026312027467343402</c:v>
                </c:pt>
                <c:pt idx="29">
                  <c:v>0.026312027467343402</c:v>
                </c:pt>
                <c:pt idx="30">
                  <c:v>0.026312027467343402</c:v>
                </c:pt>
                <c:pt idx="31">
                  <c:v>0.02140487644413014</c:v>
                </c:pt>
                <c:pt idx="32">
                  <c:v>0.02140487644413014</c:v>
                </c:pt>
                <c:pt idx="33">
                  <c:v>0.02140487644413014</c:v>
                </c:pt>
                <c:pt idx="34">
                  <c:v>0.02140487644413014</c:v>
                </c:pt>
                <c:pt idx="35">
                  <c:v>0.02140487644413014</c:v>
                </c:pt>
                <c:pt idx="36">
                  <c:v>0.02140487644413014</c:v>
                </c:pt>
                <c:pt idx="37">
                  <c:v>0.02140487644413014</c:v>
                </c:pt>
                <c:pt idx="38">
                  <c:v>0.02140487644413014</c:v>
                </c:pt>
                <c:pt idx="39">
                  <c:v>0.02140487644413014</c:v>
                </c:pt>
                <c:pt idx="40">
                  <c:v>0.02140487644413014</c:v>
                </c:pt>
                <c:pt idx="41">
                  <c:v>0.02140487644413014</c:v>
                </c:pt>
                <c:pt idx="42">
                  <c:v>0.02140487644413014</c:v>
                </c:pt>
                <c:pt idx="43">
                  <c:v>0.02140487644413014</c:v>
                </c:pt>
                <c:pt idx="44">
                  <c:v>0.02140487644413014</c:v>
                </c:pt>
                <c:pt idx="45">
                  <c:v>0.02140487644413014</c:v>
                </c:pt>
                <c:pt idx="46">
                  <c:v>0.02140487644413014</c:v>
                </c:pt>
                <c:pt idx="47">
                  <c:v>0.02140487644413014</c:v>
                </c:pt>
                <c:pt idx="48">
                  <c:v>0.02140487644413014</c:v>
                </c:pt>
                <c:pt idx="49">
                  <c:v>0.02140487644413014</c:v>
                </c:pt>
                <c:pt idx="50">
                  <c:v>0.02140487644413014</c:v>
                </c:pt>
                <c:pt idx="51">
                  <c:v>0.02140487644413014</c:v>
                </c:pt>
                <c:pt idx="52">
                  <c:v>0.02140487644413014</c:v>
                </c:pt>
                <c:pt idx="53">
                  <c:v>0.02140487644413014</c:v>
                </c:pt>
                <c:pt idx="54">
                  <c:v>0.02140487644413014</c:v>
                </c:pt>
                <c:pt idx="55">
                  <c:v>0.02140487644413014</c:v>
                </c:pt>
                <c:pt idx="56">
                  <c:v>0.02140487644413014</c:v>
                </c:pt>
                <c:pt idx="57">
                  <c:v>0.02140487644413014</c:v>
                </c:pt>
                <c:pt idx="58">
                  <c:v>0.02140487644413014</c:v>
                </c:pt>
                <c:pt idx="59">
                  <c:v>0.02140487644413014</c:v>
                </c:pt>
                <c:pt idx="60">
                  <c:v>0.037807718331021256</c:v>
                </c:pt>
                <c:pt idx="61">
                  <c:v>0.037807718331021256</c:v>
                </c:pt>
                <c:pt idx="62">
                  <c:v>0.037807718331021256</c:v>
                </c:pt>
                <c:pt idx="63">
                  <c:v>0.037807718331021256</c:v>
                </c:pt>
                <c:pt idx="64">
                  <c:v>0.037807718331021256</c:v>
                </c:pt>
                <c:pt idx="65">
                  <c:v>0.037807718331021256</c:v>
                </c:pt>
                <c:pt idx="66">
                  <c:v>0.037807718331021256</c:v>
                </c:pt>
                <c:pt idx="67">
                  <c:v>0.037807718331021256</c:v>
                </c:pt>
                <c:pt idx="68">
                  <c:v>0.037807718331021256</c:v>
                </c:pt>
                <c:pt idx="69">
                  <c:v>0.037807718331021256</c:v>
                </c:pt>
                <c:pt idx="70">
                  <c:v>0.037807718331021256</c:v>
                </c:pt>
                <c:pt idx="71">
                  <c:v>0.037807718331021256</c:v>
                </c:pt>
                <c:pt idx="72">
                  <c:v>0.037807718331021256</c:v>
                </c:pt>
                <c:pt idx="73">
                  <c:v>0.037807718331021256</c:v>
                </c:pt>
                <c:pt idx="74">
                  <c:v>0.037807718331021256</c:v>
                </c:pt>
                <c:pt idx="75">
                  <c:v>0.037807718331021256</c:v>
                </c:pt>
                <c:pt idx="76">
                  <c:v>0.037807718331021256</c:v>
                </c:pt>
                <c:pt idx="77">
                  <c:v>0.037807718331021256</c:v>
                </c:pt>
                <c:pt idx="78">
                  <c:v>0.037807718331021256</c:v>
                </c:pt>
                <c:pt idx="79">
                  <c:v>0.037807718331021256</c:v>
                </c:pt>
                <c:pt idx="80">
                  <c:v>0.037807718331021256</c:v>
                </c:pt>
                <c:pt idx="81">
                  <c:v>0.037807718331021256</c:v>
                </c:pt>
                <c:pt idx="82">
                  <c:v>0.037807718331021256</c:v>
                </c:pt>
                <c:pt idx="83">
                  <c:v>0.037807718331021256</c:v>
                </c:pt>
                <c:pt idx="84">
                  <c:v>0.037807718331021256</c:v>
                </c:pt>
                <c:pt idx="85">
                  <c:v>0.037807718331021256</c:v>
                </c:pt>
                <c:pt idx="86">
                  <c:v>0.037807718331021256</c:v>
                </c:pt>
                <c:pt idx="87">
                  <c:v>0.037807718331021256</c:v>
                </c:pt>
                <c:pt idx="88">
                  <c:v>0.037807718331021256</c:v>
                </c:pt>
                <c:pt idx="89">
                  <c:v>0.037807718331021256</c:v>
                </c:pt>
                <c:pt idx="90">
                  <c:v>0.037807718331021256</c:v>
                </c:pt>
                <c:pt idx="91">
                  <c:v>0.07389472857271273</c:v>
                </c:pt>
                <c:pt idx="92">
                  <c:v>0.07389472857271273</c:v>
                </c:pt>
                <c:pt idx="93">
                  <c:v>0.07389472857271273</c:v>
                </c:pt>
                <c:pt idx="94">
                  <c:v>0.07389472857271273</c:v>
                </c:pt>
                <c:pt idx="95">
                  <c:v>0.07389472857271273</c:v>
                </c:pt>
                <c:pt idx="96">
                  <c:v>0.07389472857271273</c:v>
                </c:pt>
                <c:pt idx="97">
                  <c:v>0.07389472857271273</c:v>
                </c:pt>
                <c:pt idx="98">
                  <c:v>0.07389472857271273</c:v>
                </c:pt>
                <c:pt idx="99">
                  <c:v>0.07389472857271273</c:v>
                </c:pt>
                <c:pt idx="100">
                  <c:v>0.07389472857271273</c:v>
                </c:pt>
                <c:pt idx="101">
                  <c:v>0.07389472857271273</c:v>
                </c:pt>
                <c:pt idx="102">
                  <c:v>0.07389472857271273</c:v>
                </c:pt>
                <c:pt idx="103">
                  <c:v>0.07389472857271273</c:v>
                </c:pt>
                <c:pt idx="104">
                  <c:v>0.07389472857271273</c:v>
                </c:pt>
                <c:pt idx="105">
                  <c:v>0.07389472857271273</c:v>
                </c:pt>
                <c:pt idx="106">
                  <c:v>0.07389472857271273</c:v>
                </c:pt>
                <c:pt idx="107">
                  <c:v>0.07389472857271273</c:v>
                </c:pt>
                <c:pt idx="108">
                  <c:v>0.07389472857271273</c:v>
                </c:pt>
                <c:pt idx="109">
                  <c:v>0.07389472857271273</c:v>
                </c:pt>
                <c:pt idx="110">
                  <c:v>0.07389472857271273</c:v>
                </c:pt>
                <c:pt idx="111">
                  <c:v>0.07389472857271273</c:v>
                </c:pt>
                <c:pt idx="112">
                  <c:v>0.07389472857271273</c:v>
                </c:pt>
                <c:pt idx="113">
                  <c:v>0.07389472857271273</c:v>
                </c:pt>
                <c:pt idx="114">
                  <c:v>0.07389472857271273</c:v>
                </c:pt>
                <c:pt idx="115">
                  <c:v>0.07389472857271273</c:v>
                </c:pt>
                <c:pt idx="116">
                  <c:v>0.07389472857271273</c:v>
                </c:pt>
                <c:pt idx="117">
                  <c:v>0.07389472857271273</c:v>
                </c:pt>
                <c:pt idx="118">
                  <c:v>0.07389472857271273</c:v>
                </c:pt>
                <c:pt idx="119">
                  <c:v>0.07389472857271273</c:v>
                </c:pt>
                <c:pt idx="120">
                  <c:v>0.07389472857271273</c:v>
                </c:pt>
                <c:pt idx="121">
                  <c:v>0.07905405739292104</c:v>
                </c:pt>
                <c:pt idx="122">
                  <c:v>0.07905405739292104</c:v>
                </c:pt>
                <c:pt idx="123">
                  <c:v>0.07905405739292104</c:v>
                </c:pt>
                <c:pt idx="124">
                  <c:v>0.07905405739292104</c:v>
                </c:pt>
                <c:pt idx="125">
                  <c:v>0.07905405739292104</c:v>
                </c:pt>
                <c:pt idx="126">
                  <c:v>0.07905405739292104</c:v>
                </c:pt>
                <c:pt idx="127">
                  <c:v>0.07905405739292104</c:v>
                </c:pt>
                <c:pt idx="128">
                  <c:v>0.07905405739292104</c:v>
                </c:pt>
                <c:pt idx="129">
                  <c:v>0.07905405739292104</c:v>
                </c:pt>
                <c:pt idx="130">
                  <c:v>0.07905405739292104</c:v>
                </c:pt>
                <c:pt idx="131">
                  <c:v>0.07905405739292104</c:v>
                </c:pt>
                <c:pt idx="132">
                  <c:v>0.07905405739292104</c:v>
                </c:pt>
                <c:pt idx="133">
                  <c:v>0.07905405739292104</c:v>
                </c:pt>
                <c:pt idx="134">
                  <c:v>0.07905405739292104</c:v>
                </c:pt>
                <c:pt idx="135">
                  <c:v>0.07905405739292104</c:v>
                </c:pt>
                <c:pt idx="136">
                  <c:v>0.07905405739292104</c:v>
                </c:pt>
                <c:pt idx="137">
                  <c:v>0.07905405739292104</c:v>
                </c:pt>
                <c:pt idx="138">
                  <c:v>0.07905405739292104</c:v>
                </c:pt>
                <c:pt idx="139">
                  <c:v>0.07905405739292104</c:v>
                </c:pt>
                <c:pt idx="140">
                  <c:v>0.07905405739292104</c:v>
                </c:pt>
                <c:pt idx="141">
                  <c:v>0.07905405739292104</c:v>
                </c:pt>
                <c:pt idx="142">
                  <c:v>0.07905405739292104</c:v>
                </c:pt>
                <c:pt idx="143">
                  <c:v>0.07905405739292104</c:v>
                </c:pt>
                <c:pt idx="144">
                  <c:v>0.07905405739292104</c:v>
                </c:pt>
                <c:pt idx="145">
                  <c:v>0.07905405739292104</c:v>
                </c:pt>
                <c:pt idx="146">
                  <c:v>0.07905405739292104</c:v>
                </c:pt>
                <c:pt idx="147">
                  <c:v>0.07905405739292104</c:v>
                </c:pt>
                <c:pt idx="148">
                  <c:v>0.07905405739292104</c:v>
                </c:pt>
                <c:pt idx="149">
                  <c:v>0.07905405739292104</c:v>
                </c:pt>
                <c:pt idx="150">
                  <c:v>0.07905405739292104</c:v>
                </c:pt>
                <c:pt idx="151">
                  <c:v>0.07905405739292104</c:v>
                </c:pt>
                <c:pt idx="152">
                  <c:v>0.06284720915072262</c:v>
                </c:pt>
                <c:pt idx="153">
                  <c:v>0.06284720915072262</c:v>
                </c:pt>
                <c:pt idx="154">
                  <c:v>0.06284720915072262</c:v>
                </c:pt>
                <c:pt idx="155">
                  <c:v>0.06284720915072262</c:v>
                </c:pt>
                <c:pt idx="156">
                  <c:v>0.06284720915072262</c:v>
                </c:pt>
                <c:pt idx="157">
                  <c:v>0.06284720915072262</c:v>
                </c:pt>
                <c:pt idx="158">
                  <c:v>0.06284720915072262</c:v>
                </c:pt>
                <c:pt idx="159">
                  <c:v>0.06284720915072262</c:v>
                </c:pt>
                <c:pt idx="160">
                  <c:v>0.06284720915072262</c:v>
                </c:pt>
                <c:pt idx="161">
                  <c:v>0.06284720915072262</c:v>
                </c:pt>
                <c:pt idx="162">
                  <c:v>0.06284720915072262</c:v>
                </c:pt>
                <c:pt idx="163">
                  <c:v>0.06284720915072262</c:v>
                </c:pt>
                <c:pt idx="164">
                  <c:v>0.06284720915072262</c:v>
                </c:pt>
                <c:pt idx="165">
                  <c:v>0.06284720915072262</c:v>
                </c:pt>
                <c:pt idx="166">
                  <c:v>0.06284720915072262</c:v>
                </c:pt>
                <c:pt idx="167">
                  <c:v>0.06284720915072262</c:v>
                </c:pt>
                <c:pt idx="168">
                  <c:v>0.06284720915072262</c:v>
                </c:pt>
                <c:pt idx="169">
                  <c:v>0.06284720915072262</c:v>
                </c:pt>
                <c:pt idx="170">
                  <c:v>0.06284720915072262</c:v>
                </c:pt>
                <c:pt idx="171">
                  <c:v>0.06284720915072262</c:v>
                </c:pt>
                <c:pt idx="172">
                  <c:v>0.06284720915072262</c:v>
                </c:pt>
                <c:pt idx="173">
                  <c:v>0.06284720915072262</c:v>
                </c:pt>
                <c:pt idx="174">
                  <c:v>0.06284720915072262</c:v>
                </c:pt>
                <c:pt idx="175">
                  <c:v>0.06284720915072262</c:v>
                </c:pt>
                <c:pt idx="176">
                  <c:v>0.06284720915072262</c:v>
                </c:pt>
                <c:pt idx="177">
                  <c:v>0.06284720915072262</c:v>
                </c:pt>
                <c:pt idx="178">
                  <c:v>0.06284720915072262</c:v>
                </c:pt>
                <c:pt idx="179">
                  <c:v>0.06284720915072262</c:v>
                </c:pt>
                <c:pt idx="180">
                  <c:v>0.06284720915072262</c:v>
                </c:pt>
                <c:pt idx="181">
                  <c:v>0.06284720915072262</c:v>
                </c:pt>
                <c:pt idx="182">
                  <c:v>0.024673697102550962</c:v>
                </c:pt>
                <c:pt idx="183">
                  <c:v>0.024673697102550962</c:v>
                </c:pt>
                <c:pt idx="184">
                  <c:v>0.024673697102550962</c:v>
                </c:pt>
                <c:pt idx="185">
                  <c:v>0.024673697102550962</c:v>
                </c:pt>
                <c:pt idx="186">
                  <c:v>0.024673697102550962</c:v>
                </c:pt>
                <c:pt idx="187">
                  <c:v>0.024673697102550962</c:v>
                </c:pt>
                <c:pt idx="188">
                  <c:v>0.024673697102550962</c:v>
                </c:pt>
                <c:pt idx="189">
                  <c:v>0.024673697102550962</c:v>
                </c:pt>
                <c:pt idx="190">
                  <c:v>0.024673697102550962</c:v>
                </c:pt>
                <c:pt idx="191">
                  <c:v>0.024673697102550962</c:v>
                </c:pt>
                <c:pt idx="192">
                  <c:v>0.024673697102550962</c:v>
                </c:pt>
                <c:pt idx="193">
                  <c:v>0.024673697102550962</c:v>
                </c:pt>
                <c:pt idx="194">
                  <c:v>0.024673697102550962</c:v>
                </c:pt>
                <c:pt idx="195">
                  <c:v>0.024673697102550962</c:v>
                </c:pt>
                <c:pt idx="196">
                  <c:v>0.024673697102550962</c:v>
                </c:pt>
                <c:pt idx="197">
                  <c:v>0.024673697102550962</c:v>
                </c:pt>
                <c:pt idx="198">
                  <c:v>0.024673697102550962</c:v>
                </c:pt>
                <c:pt idx="199">
                  <c:v>0.024673697102550962</c:v>
                </c:pt>
                <c:pt idx="200">
                  <c:v>0.024673697102550962</c:v>
                </c:pt>
                <c:pt idx="201">
                  <c:v>0.024673697102550962</c:v>
                </c:pt>
                <c:pt idx="202">
                  <c:v>0.024673697102550962</c:v>
                </c:pt>
                <c:pt idx="203">
                  <c:v>0.024673697102550962</c:v>
                </c:pt>
                <c:pt idx="204">
                  <c:v>0.024673697102550962</c:v>
                </c:pt>
                <c:pt idx="205">
                  <c:v>0.024673697102550962</c:v>
                </c:pt>
                <c:pt idx="206">
                  <c:v>0.024673697102550962</c:v>
                </c:pt>
                <c:pt idx="207">
                  <c:v>0.024673697102550962</c:v>
                </c:pt>
                <c:pt idx="208">
                  <c:v>0.024673697102550962</c:v>
                </c:pt>
                <c:pt idx="209">
                  <c:v>0.024673697102550962</c:v>
                </c:pt>
                <c:pt idx="210">
                  <c:v>0.024673697102550962</c:v>
                </c:pt>
                <c:pt idx="211">
                  <c:v>0.024673697102550962</c:v>
                </c:pt>
                <c:pt idx="212">
                  <c:v>0.024673697102550962</c:v>
                </c:pt>
                <c:pt idx="213">
                  <c:v>0.03741198110898036</c:v>
                </c:pt>
                <c:pt idx="214">
                  <c:v>0.03741198110898036</c:v>
                </c:pt>
                <c:pt idx="215">
                  <c:v>0.03741198110898036</c:v>
                </c:pt>
                <c:pt idx="216">
                  <c:v>0.03741198110898036</c:v>
                </c:pt>
                <c:pt idx="217">
                  <c:v>0.03741198110898036</c:v>
                </c:pt>
                <c:pt idx="218">
                  <c:v>0.03741198110898036</c:v>
                </c:pt>
                <c:pt idx="219">
                  <c:v>0.03741198110898036</c:v>
                </c:pt>
                <c:pt idx="220">
                  <c:v>0.03741198110898036</c:v>
                </c:pt>
                <c:pt idx="221">
                  <c:v>0.03741198110898036</c:v>
                </c:pt>
                <c:pt idx="222">
                  <c:v>0.03741198110898036</c:v>
                </c:pt>
                <c:pt idx="223">
                  <c:v>0.03741198110898036</c:v>
                </c:pt>
                <c:pt idx="224">
                  <c:v>0.03741198110898036</c:v>
                </c:pt>
                <c:pt idx="225">
                  <c:v>0.03741198110898036</c:v>
                </c:pt>
                <c:pt idx="226">
                  <c:v>0.03741198110898036</c:v>
                </c:pt>
                <c:pt idx="227">
                  <c:v>0.03741198110898036</c:v>
                </c:pt>
                <c:pt idx="228">
                  <c:v>0.03741198110898036</c:v>
                </c:pt>
                <c:pt idx="229">
                  <c:v>0.03741198110898036</c:v>
                </c:pt>
                <c:pt idx="230">
                  <c:v>0.03741198110898036</c:v>
                </c:pt>
                <c:pt idx="231">
                  <c:v>0.03741198110898036</c:v>
                </c:pt>
                <c:pt idx="232">
                  <c:v>0.03741198110898036</c:v>
                </c:pt>
                <c:pt idx="233">
                  <c:v>0.03741198110898036</c:v>
                </c:pt>
                <c:pt idx="234">
                  <c:v>0.03741198110898036</c:v>
                </c:pt>
                <c:pt idx="235">
                  <c:v>0.03741198110898036</c:v>
                </c:pt>
                <c:pt idx="236">
                  <c:v>0.03741198110898036</c:v>
                </c:pt>
                <c:pt idx="237">
                  <c:v>0.03741198110898036</c:v>
                </c:pt>
                <c:pt idx="238">
                  <c:v>0.03741198110898036</c:v>
                </c:pt>
                <c:pt idx="239">
                  <c:v>0.03741198110898036</c:v>
                </c:pt>
                <c:pt idx="240">
                  <c:v>0.03741198110898036</c:v>
                </c:pt>
                <c:pt idx="241">
                  <c:v>0.03741198110898036</c:v>
                </c:pt>
                <c:pt idx="242">
                  <c:v>0.03741198110898036</c:v>
                </c:pt>
                <c:pt idx="243">
                  <c:v>0.03741198110898036</c:v>
                </c:pt>
                <c:pt idx="244">
                  <c:v>0.04654846064900098</c:v>
                </c:pt>
                <c:pt idx="245">
                  <c:v>0.04654846064900098</c:v>
                </c:pt>
                <c:pt idx="246">
                  <c:v>0.04654846064900098</c:v>
                </c:pt>
                <c:pt idx="247">
                  <c:v>0.04654846064900098</c:v>
                </c:pt>
                <c:pt idx="248">
                  <c:v>0.04654846064900098</c:v>
                </c:pt>
                <c:pt idx="249">
                  <c:v>0.04654846064900098</c:v>
                </c:pt>
                <c:pt idx="250">
                  <c:v>0.04654846064900098</c:v>
                </c:pt>
                <c:pt idx="251">
                  <c:v>0.04654846064900098</c:v>
                </c:pt>
                <c:pt idx="252">
                  <c:v>0.04654846064900098</c:v>
                </c:pt>
                <c:pt idx="253">
                  <c:v>0.04654846064900098</c:v>
                </c:pt>
                <c:pt idx="254">
                  <c:v>0.04654846064900098</c:v>
                </c:pt>
                <c:pt idx="255">
                  <c:v>0.04654846064900098</c:v>
                </c:pt>
                <c:pt idx="256">
                  <c:v>0.04654846064900098</c:v>
                </c:pt>
                <c:pt idx="257">
                  <c:v>0.04654846064900098</c:v>
                </c:pt>
                <c:pt idx="258">
                  <c:v>0.04654846064900098</c:v>
                </c:pt>
                <c:pt idx="259">
                  <c:v>0.04654846064900098</c:v>
                </c:pt>
                <c:pt idx="260">
                  <c:v>0.04654846064900098</c:v>
                </c:pt>
                <c:pt idx="261">
                  <c:v>0.04654846064900098</c:v>
                </c:pt>
                <c:pt idx="262">
                  <c:v>0.04654846064900098</c:v>
                </c:pt>
                <c:pt idx="263">
                  <c:v>0.04654846064900098</c:v>
                </c:pt>
                <c:pt idx="264">
                  <c:v>0.04654846064900098</c:v>
                </c:pt>
                <c:pt idx="265">
                  <c:v>0.04654846064900098</c:v>
                </c:pt>
                <c:pt idx="266">
                  <c:v>0.04654846064900098</c:v>
                </c:pt>
                <c:pt idx="267">
                  <c:v>0.04654846064900098</c:v>
                </c:pt>
                <c:pt idx="268">
                  <c:v>0.04654846064900098</c:v>
                </c:pt>
                <c:pt idx="269">
                  <c:v>0.04654846064900098</c:v>
                </c:pt>
                <c:pt idx="270">
                  <c:v>0.04654846064900098</c:v>
                </c:pt>
                <c:pt idx="271">
                  <c:v>0.04654846064900098</c:v>
                </c:pt>
                <c:pt idx="272">
                  <c:v>0.04654846064900098</c:v>
                </c:pt>
                <c:pt idx="273">
                  <c:v>0.04654846064900098</c:v>
                </c:pt>
                <c:pt idx="274">
                  <c:v>0.056616396242117784</c:v>
                </c:pt>
                <c:pt idx="275">
                  <c:v>0.056616396242117784</c:v>
                </c:pt>
                <c:pt idx="276">
                  <c:v>0.056616396242117784</c:v>
                </c:pt>
                <c:pt idx="277">
                  <c:v>0.056616396242117784</c:v>
                </c:pt>
                <c:pt idx="278">
                  <c:v>0.056616396242117784</c:v>
                </c:pt>
                <c:pt idx="279">
                  <c:v>0.056616396242117784</c:v>
                </c:pt>
                <c:pt idx="280">
                  <c:v>0.056616396242117784</c:v>
                </c:pt>
                <c:pt idx="281">
                  <c:v>0.056616396242117784</c:v>
                </c:pt>
                <c:pt idx="282">
                  <c:v>0.056616396242117784</c:v>
                </c:pt>
                <c:pt idx="283">
                  <c:v>0.056616396242117784</c:v>
                </c:pt>
                <c:pt idx="284">
                  <c:v>0.056616396242117784</c:v>
                </c:pt>
                <c:pt idx="285">
                  <c:v>0.056616396242117784</c:v>
                </c:pt>
                <c:pt idx="286">
                  <c:v>0.056616396242117784</c:v>
                </c:pt>
                <c:pt idx="287">
                  <c:v>0.056616396242117784</c:v>
                </c:pt>
                <c:pt idx="288">
                  <c:v>0.056616396242117784</c:v>
                </c:pt>
                <c:pt idx="289">
                  <c:v>0.056616396242117784</c:v>
                </c:pt>
                <c:pt idx="290">
                  <c:v>0.056616396242117784</c:v>
                </c:pt>
                <c:pt idx="291">
                  <c:v>0.056616396242117784</c:v>
                </c:pt>
                <c:pt idx="292">
                  <c:v>0.056616396242117784</c:v>
                </c:pt>
                <c:pt idx="293">
                  <c:v>0.056616396242117784</c:v>
                </c:pt>
                <c:pt idx="294">
                  <c:v>0.056616396242117784</c:v>
                </c:pt>
                <c:pt idx="295">
                  <c:v>0.056616396242117784</c:v>
                </c:pt>
                <c:pt idx="296">
                  <c:v>0.056616396242117784</c:v>
                </c:pt>
                <c:pt idx="297">
                  <c:v>0.056616396242117784</c:v>
                </c:pt>
                <c:pt idx="298">
                  <c:v>0.056616396242117784</c:v>
                </c:pt>
                <c:pt idx="299">
                  <c:v>0.056616396242117784</c:v>
                </c:pt>
                <c:pt idx="300">
                  <c:v>0.056616396242117784</c:v>
                </c:pt>
                <c:pt idx="301">
                  <c:v>0.056616396242117784</c:v>
                </c:pt>
                <c:pt idx="302">
                  <c:v>0.056616396242117784</c:v>
                </c:pt>
                <c:pt idx="303">
                  <c:v>0.056616396242117784</c:v>
                </c:pt>
                <c:pt idx="304">
                  <c:v>0.056616396242117784</c:v>
                </c:pt>
                <c:pt idx="305">
                  <c:v>0.0561959988150833</c:v>
                </c:pt>
                <c:pt idx="306">
                  <c:v>0.0561959988150833</c:v>
                </c:pt>
                <c:pt idx="307">
                  <c:v>0.0561959988150833</c:v>
                </c:pt>
                <c:pt idx="308">
                  <c:v>0.0561959988150833</c:v>
                </c:pt>
                <c:pt idx="309">
                  <c:v>0.0561959988150833</c:v>
                </c:pt>
                <c:pt idx="310">
                  <c:v>0.0561959988150833</c:v>
                </c:pt>
                <c:pt idx="311">
                  <c:v>0.0561959988150833</c:v>
                </c:pt>
                <c:pt idx="312">
                  <c:v>0.0561959988150833</c:v>
                </c:pt>
                <c:pt idx="313">
                  <c:v>0.0561959988150833</c:v>
                </c:pt>
                <c:pt idx="314">
                  <c:v>0.0561959988150833</c:v>
                </c:pt>
                <c:pt idx="315">
                  <c:v>0.0561959988150833</c:v>
                </c:pt>
                <c:pt idx="316">
                  <c:v>0.0561959988150833</c:v>
                </c:pt>
                <c:pt idx="317">
                  <c:v>0.0561959988150833</c:v>
                </c:pt>
                <c:pt idx="318">
                  <c:v>0.0561959988150833</c:v>
                </c:pt>
                <c:pt idx="319">
                  <c:v>0.0561959988150833</c:v>
                </c:pt>
                <c:pt idx="320">
                  <c:v>0.0561959988150833</c:v>
                </c:pt>
                <c:pt idx="321">
                  <c:v>0.0561959988150833</c:v>
                </c:pt>
                <c:pt idx="322">
                  <c:v>0.0561959988150833</c:v>
                </c:pt>
                <c:pt idx="323">
                  <c:v>0.0561959988150833</c:v>
                </c:pt>
                <c:pt idx="324">
                  <c:v>0.0561959988150833</c:v>
                </c:pt>
                <c:pt idx="325">
                  <c:v>0.0561959988150833</c:v>
                </c:pt>
                <c:pt idx="326">
                  <c:v>0.0561959988150833</c:v>
                </c:pt>
                <c:pt idx="327">
                  <c:v>0.0561959988150833</c:v>
                </c:pt>
                <c:pt idx="328">
                  <c:v>0.0561959988150833</c:v>
                </c:pt>
                <c:pt idx="329">
                  <c:v>0.0561959988150833</c:v>
                </c:pt>
                <c:pt idx="330">
                  <c:v>0.0561959988150833</c:v>
                </c:pt>
                <c:pt idx="331">
                  <c:v>0.0561959988150833</c:v>
                </c:pt>
                <c:pt idx="332">
                  <c:v>0.0561959988150833</c:v>
                </c:pt>
                <c:pt idx="333">
                  <c:v>0.0561959988150833</c:v>
                </c:pt>
                <c:pt idx="334">
                  <c:v>0.0561959988150833</c:v>
                </c:pt>
                <c:pt idx="335">
                  <c:v>0.0667478525934837</c:v>
                </c:pt>
                <c:pt idx="336">
                  <c:v>0.0667478525934837</c:v>
                </c:pt>
                <c:pt idx="337">
                  <c:v>0.0667478525934837</c:v>
                </c:pt>
                <c:pt idx="338">
                  <c:v>0.0667478525934837</c:v>
                </c:pt>
                <c:pt idx="339">
                  <c:v>0.0667478525934837</c:v>
                </c:pt>
                <c:pt idx="340">
                  <c:v>0.0667478525934837</c:v>
                </c:pt>
                <c:pt idx="341">
                  <c:v>0.0667478525934837</c:v>
                </c:pt>
                <c:pt idx="342">
                  <c:v>0.0667478525934837</c:v>
                </c:pt>
                <c:pt idx="343">
                  <c:v>0.0667478525934837</c:v>
                </c:pt>
                <c:pt idx="344">
                  <c:v>0.0667478525934837</c:v>
                </c:pt>
                <c:pt idx="345">
                  <c:v>0.0667478525934837</c:v>
                </c:pt>
                <c:pt idx="346">
                  <c:v>0.0667478525934837</c:v>
                </c:pt>
                <c:pt idx="347">
                  <c:v>0.0667478525934837</c:v>
                </c:pt>
                <c:pt idx="348">
                  <c:v>0.0667478525934837</c:v>
                </c:pt>
                <c:pt idx="349">
                  <c:v>0.0667478525934837</c:v>
                </c:pt>
                <c:pt idx="350">
                  <c:v>0.0667478525934837</c:v>
                </c:pt>
                <c:pt idx="351">
                  <c:v>0.0667478525934837</c:v>
                </c:pt>
                <c:pt idx="352">
                  <c:v>0.0667478525934837</c:v>
                </c:pt>
                <c:pt idx="353">
                  <c:v>0.0667478525934837</c:v>
                </c:pt>
                <c:pt idx="354">
                  <c:v>0.0667478525934837</c:v>
                </c:pt>
                <c:pt idx="355">
                  <c:v>0.0667478525934837</c:v>
                </c:pt>
                <c:pt idx="356">
                  <c:v>0.0667478525934837</c:v>
                </c:pt>
                <c:pt idx="357">
                  <c:v>0.0667478525934837</c:v>
                </c:pt>
                <c:pt idx="358">
                  <c:v>0.0667478525934837</c:v>
                </c:pt>
                <c:pt idx="359">
                  <c:v>0.0667478525934837</c:v>
                </c:pt>
                <c:pt idx="360">
                  <c:v>0.0667478525934837</c:v>
                </c:pt>
                <c:pt idx="361">
                  <c:v>0.0667478525934837</c:v>
                </c:pt>
                <c:pt idx="362">
                  <c:v>0.0667478525934837</c:v>
                </c:pt>
                <c:pt idx="363">
                  <c:v>0.0667478525934837</c:v>
                </c:pt>
                <c:pt idx="364">
                  <c:v>0.0667478525934837</c:v>
                </c:pt>
                <c:pt idx="365">
                  <c:v>0.0667478525934837</c:v>
                </c:pt>
                <c:pt idx="366">
                  <c:v>0.06419988911442975</c:v>
                </c:pt>
                <c:pt idx="367">
                  <c:v>0.06419988911442975</c:v>
                </c:pt>
                <c:pt idx="368">
                  <c:v>0.06419988911442975</c:v>
                </c:pt>
                <c:pt idx="369">
                  <c:v>0.06419988911442975</c:v>
                </c:pt>
                <c:pt idx="370">
                  <c:v>0.06419988911442975</c:v>
                </c:pt>
                <c:pt idx="371">
                  <c:v>0.06419988911442975</c:v>
                </c:pt>
                <c:pt idx="372">
                  <c:v>0.06419988911442975</c:v>
                </c:pt>
                <c:pt idx="373">
                  <c:v>0.06419988911442975</c:v>
                </c:pt>
                <c:pt idx="374">
                  <c:v>0.06419988911442975</c:v>
                </c:pt>
                <c:pt idx="375">
                  <c:v>0.06419988911442975</c:v>
                </c:pt>
                <c:pt idx="376">
                  <c:v>0.06419988911442975</c:v>
                </c:pt>
                <c:pt idx="377">
                  <c:v>0.06419988911442975</c:v>
                </c:pt>
                <c:pt idx="378">
                  <c:v>0.06419988911442975</c:v>
                </c:pt>
                <c:pt idx="379">
                  <c:v>0.06419988911442975</c:v>
                </c:pt>
                <c:pt idx="380">
                  <c:v>0.06419988911442975</c:v>
                </c:pt>
                <c:pt idx="381">
                  <c:v>0.06419988911442975</c:v>
                </c:pt>
                <c:pt idx="382">
                  <c:v>0.06419988911442975</c:v>
                </c:pt>
                <c:pt idx="383">
                  <c:v>0.06419988911442975</c:v>
                </c:pt>
                <c:pt idx="384">
                  <c:v>0.06419988911442975</c:v>
                </c:pt>
                <c:pt idx="385">
                  <c:v>0.06419988911442975</c:v>
                </c:pt>
                <c:pt idx="386">
                  <c:v>0.06419988911442975</c:v>
                </c:pt>
                <c:pt idx="387">
                  <c:v>0.06419988911442975</c:v>
                </c:pt>
                <c:pt idx="388">
                  <c:v>0.06419988911442975</c:v>
                </c:pt>
                <c:pt idx="389">
                  <c:v>0.06419988911442975</c:v>
                </c:pt>
                <c:pt idx="390">
                  <c:v>0.06419988911442975</c:v>
                </c:pt>
                <c:pt idx="391">
                  <c:v>0.06419988911442975</c:v>
                </c:pt>
                <c:pt idx="392">
                  <c:v>0.06419988911442975</c:v>
                </c:pt>
                <c:pt idx="393">
                  <c:v>0.06419988911442975</c:v>
                </c:pt>
                <c:pt idx="394">
                  <c:v>0.06419988911442975</c:v>
                </c:pt>
                <c:pt idx="395">
                  <c:v>0.06419988911442975</c:v>
                </c:pt>
                <c:pt idx="396">
                  <c:v>0.06419988911442975</c:v>
                </c:pt>
                <c:pt idx="397">
                  <c:v>0.07312172172845233</c:v>
                </c:pt>
                <c:pt idx="398">
                  <c:v>0.07312172172845233</c:v>
                </c:pt>
                <c:pt idx="399">
                  <c:v>0.07312172172845233</c:v>
                </c:pt>
                <c:pt idx="400">
                  <c:v>0.07312172172845233</c:v>
                </c:pt>
                <c:pt idx="401">
                  <c:v>0.07312172172845233</c:v>
                </c:pt>
                <c:pt idx="402">
                  <c:v>0.07312172172845233</c:v>
                </c:pt>
                <c:pt idx="403">
                  <c:v>0.07312172172845233</c:v>
                </c:pt>
                <c:pt idx="404">
                  <c:v>0.07312172172845233</c:v>
                </c:pt>
                <c:pt idx="405">
                  <c:v>0.07312172172845233</c:v>
                </c:pt>
                <c:pt idx="406">
                  <c:v>0.07312172172845233</c:v>
                </c:pt>
                <c:pt idx="407">
                  <c:v>0.07312172172845233</c:v>
                </c:pt>
                <c:pt idx="408">
                  <c:v>0.07312172172845233</c:v>
                </c:pt>
                <c:pt idx="409">
                  <c:v>0.07312172172845233</c:v>
                </c:pt>
                <c:pt idx="410">
                  <c:v>0.07312172172845233</c:v>
                </c:pt>
                <c:pt idx="411">
                  <c:v>0.07312172172845233</c:v>
                </c:pt>
                <c:pt idx="412">
                  <c:v>0.07312172172845233</c:v>
                </c:pt>
                <c:pt idx="413">
                  <c:v>0.07312172172845233</c:v>
                </c:pt>
                <c:pt idx="414">
                  <c:v>0.07312172172845233</c:v>
                </c:pt>
                <c:pt idx="415">
                  <c:v>0.07312172172845233</c:v>
                </c:pt>
                <c:pt idx="416">
                  <c:v>0.07312172172845233</c:v>
                </c:pt>
                <c:pt idx="417">
                  <c:v>0.07312172172845233</c:v>
                </c:pt>
                <c:pt idx="418">
                  <c:v>0.07312172172845233</c:v>
                </c:pt>
                <c:pt idx="419">
                  <c:v>0.07312172172845233</c:v>
                </c:pt>
                <c:pt idx="420">
                  <c:v>0.07312172172845233</c:v>
                </c:pt>
                <c:pt idx="421">
                  <c:v>0.07312172172845233</c:v>
                </c:pt>
                <c:pt idx="422">
                  <c:v>0.07312172172845233</c:v>
                </c:pt>
                <c:pt idx="423">
                  <c:v>0.07312172172845233</c:v>
                </c:pt>
                <c:pt idx="424">
                  <c:v>0.07312172172845233</c:v>
                </c:pt>
                <c:pt idx="425">
                  <c:v>0.09199688640853676</c:v>
                </c:pt>
                <c:pt idx="426">
                  <c:v>0.09199688640853676</c:v>
                </c:pt>
                <c:pt idx="427">
                  <c:v>0.09199688640853676</c:v>
                </c:pt>
                <c:pt idx="428">
                  <c:v>0.09199688640853676</c:v>
                </c:pt>
                <c:pt idx="429">
                  <c:v>0.09199688640853676</c:v>
                </c:pt>
                <c:pt idx="430">
                  <c:v>0.09199688640853676</c:v>
                </c:pt>
                <c:pt idx="431">
                  <c:v>0.09199688640853676</c:v>
                </c:pt>
                <c:pt idx="432">
                  <c:v>0.09199688640853676</c:v>
                </c:pt>
                <c:pt idx="433">
                  <c:v>0.09199688640853676</c:v>
                </c:pt>
                <c:pt idx="434">
                  <c:v>0.09199688640853676</c:v>
                </c:pt>
                <c:pt idx="435">
                  <c:v>0.09199688640853676</c:v>
                </c:pt>
                <c:pt idx="436">
                  <c:v>0.09199688640853676</c:v>
                </c:pt>
                <c:pt idx="437">
                  <c:v>0.09199688640853676</c:v>
                </c:pt>
                <c:pt idx="438">
                  <c:v>0.09199688640853676</c:v>
                </c:pt>
                <c:pt idx="439">
                  <c:v>0.09199688640853676</c:v>
                </c:pt>
                <c:pt idx="440">
                  <c:v>0.09199688640853676</c:v>
                </c:pt>
                <c:pt idx="441">
                  <c:v>0.09199688640853676</c:v>
                </c:pt>
                <c:pt idx="442">
                  <c:v>0.09199688640853676</c:v>
                </c:pt>
                <c:pt idx="443">
                  <c:v>0.09199688640853676</c:v>
                </c:pt>
                <c:pt idx="444">
                  <c:v>0.09199688640853676</c:v>
                </c:pt>
                <c:pt idx="445">
                  <c:v>0.09199688640853676</c:v>
                </c:pt>
                <c:pt idx="446">
                  <c:v>0.09199688640853676</c:v>
                </c:pt>
                <c:pt idx="447">
                  <c:v>0.09199688640853676</c:v>
                </c:pt>
                <c:pt idx="448">
                  <c:v>0.09199688640853676</c:v>
                </c:pt>
                <c:pt idx="449">
                  <c:v>0.09199688640853676</c:v>
                </c:pt>
                <c:pt idx="450">
                  <c:v>0.09199688640853676</c:v>
                </c:pt>
                <c:pt idx="451">
                  <c:v>0.09199688640853676</c:v>
                </c:pt>
                <c:pt idx="452">
                  <c:v>0.09199688640853676</c:v>
                </c:pt>
                <c:pt idx="453">
                  <c:v>0.09199688640853676</c:v>
                </c:pt>
                <c:pt idx="454">
                  <c:v>0.09199688640853676</c:v>
                </c:pt>
                <c:pt idx="455">
                  <c:v>0.09199688640853676</c:v>
                </c:pt>
                <c:pt idx="456">
                  <c:v>0.10687461005320276</c:v>
                </c:pt>
                <c:pt idx="457">
                  <c:v>0.10687461005320276</c:v>
                </c:pt>
                <c:pt idx="458">
                  <c:v>0.10687461005320276</c:v>
                </c:pt>
                <c:pt idx="459">
                  <c:v>0.10687461005320276</c:v>
                </c:pt>
                <c:pt idx="460">
                  <c:v>0.10687461005320276</c:v>
                </c:pt>
                <c:pt idx="461">
                  <c:v>0.10687461005320276</c:v>
                </c:pt>
                <c:pt idx="462">
                  <c:v>0.10687461005320276</c:v>
                </c:pt>
                <c:pt idx="463">
                  <c:v>0.10687461005320276</c:v>
                </c:pt>
                <c:pt idx="464">
                  <c:v>0.10687461005320276</c:v>
                </c:pt>
                <c:pt idx="465">
                  <c:v>0.10687461005320276</c:v>
                </c:pt>
                <c:pt idx="466">
                  <c:v>0.10687461005320276</c:v>
                </c:pt>
                <c:pt idx="467">
                  <c:v>0.10687461005320276</c:v>
                </c:pt>
                <c:pt idx="468">
                  <c:v>0.10687461005320276</c:v>
                </c:pt>
                <c:pt idx="469">
                  <c:v>0.10687461005320276</c:v>
                </c:pt>
                <c:pt idx="470">
                  <c:v>0.10687461005320276</c:v>
                </c:pt>
                <c:pt idx="471">
                  <c:v>0.10687461005320276</c:v>
                </c:pt>
                <c:pt idx="472">
                  <c:v>0.10687461005320276</c:v>
                </c:pt>
                <c:pt idx="473">
                  <c:v>0.10687461005320276</c:v>
                </c:pt>
                <c:pt idx="474">
                  <c:v>0.10687461005320276</c:v>
                </c:pt>
                <c:pt idx="475">
                  <c:v>0.10687461005320276</c:v>
                </c:pt>
                <c:pt idx="476">
                  <c:v>0.10687461005320276</c:v>
                </c:pt>
                <c:pt idx="477">
                  <c:v>0.10687461005320276</c:v>
                </c:pt>
                <c:pt idx="478">
                  <c:v>0.10687461005320276</c:v>
                </c:pt>
                <c:pt idx="479">
                  <c:v>0.10687461005320276</c:v>
                </c:pt>
                <c:pt idx="480">
                  <c:v>0.10687461005320276</c:v>
                </c:pt>
                <c:pt idx="481">
                  <c:v>0.10687461005320276</c:v>
                </c:pt>
                <c:pt idx="482">
                  <c:v>0.10687461005320276</c:v>
                </c:pt>
                <c:pt idx="483">
                  <c:v>0.10687461005320276</c:v>
                </c:pt>
                <c:pt idx="484">
                  <c:v>0.10687461005320276</c:v>
                </c:pt>
                <c:pt idx="485">
                  <c:v>0.10687461005320276</c:v>
                </c:pt>
                <c:pt idx="486">
                  <c:v>0.10204709255223565</c:v>
                </c:pt>
                <c:pt idx="487">
                  <c:v>0.10204709255223565</c:v>
                </c:pt>
                <c:pt idx="488">
                  <c:v>0.10204709255223565</c:v>
                </c:pt>
                <c:pt idx="489">
                  <c:v>0.10204709255223565</c:v>
                </c:pt>
                <c:pt idx="490">
                  <c:v>0.10204709255223565</c:v>
                </c:pt>
                <c:pt idx="491">
                  <c:v>0.10204709255223565</c:v>
                </c:pt>
                <c:pt idx="492">
                  <c:v>0.10204709255223565</c:v>
                </c:pt>
                <c:pt idx="493">
                  <c:v>0.10204709255223565</c:v>
                </c:pt>
                <c:pt idx="494">
                  <c:v>0.10204709255223565</c:v>
                </c:pt>
                <c:pt idx="495">
                  <c:v>0.10204709255223565</c:v>
                </c:pt>
                <c:pt idx="496">
                  <c:v>0.10204709255223565</c:v>
                </c:pt>
                <c:pt idx="497">
                  <c:v>0.10204709255223565</c:v>
                </c:pt>
                <c:pt idx="498">
                  <c:v>0.10204709255223565</c:v>
                </c:pt>
                <c:pt idx="499">
                  <c:v>0.10204709255223565</c:v>
                </c:pt>
                <c:pt idx="500">
                  <c:v>0.10204709255223565</c:v>
                </c:pt>
                <c:pt idx="501">
                  <c:v>0.10204709255223565</c:v>
                </c:pt>
                <c:pt idx="502">
                  <c:v>0.10204709255223565</c:v>
                </c:pt>
                <c:pt idx="503">
                  <c:v>0.10204709255223565</c:v>
                </c:pt>
                <c:pt idx="504">
                  <c:v>0.10204709255223565</c:v>
                </c:pt>
                <c:pt idx="505">
                  <c:v>0.10204709255223565</c:v>
                </c:pt>
                <c:pt idx="506">
                  <c:v>0.10204709255223565</c:v>
                </c:pt>
                <c:pt idx="507">
                  <c:v>0.10204709255223565</c:v>
                </c:pt>
                <c:pt idx="508">
                  <c:v>0.10204709255223565</c:v>
                </c:pt>
                <c:pt idx="509">
                  <c:v>0.10204709255223565</c:v>
                </c:pt>
                <c:pt idx="510">
                  <c:v>0.10204709255223565</c:v>
                </c:pt>
                <c:pt idx="511">
                  <c:v>0.10204709255223565</c:v>
                </c:pt>
                <c:pt idx="512">
                  <c:v>0.10204709255223565</c:v>
                </c:pt>
                <c:pt idx="513">
                  <c:v>0.10204709255223565</c:v>
                </c:pt>
                <c:pt idx="514">
                  <c:v>0.10204709255223565</c:v>
                </c:pt>
                <c:pt idx="515">
                  <c:v>0.10204709255223565</c:v>
                </c:pt>
                <c:pt idx="516">
                  <c:v>0.10204709255223565</c:v>
                </c:pt>
                <c:pt idx="517">
                  <c:v>0.0838586714148637</c:v>
                </c:pt>
                <c:pt idx="518">
                  <c:v>0.0838586714148637</c:v>
                </c:pt>
                <c:pt idx="519">
                  <c:v>0.0838586714148637</c:v>
                </c:pt>
                <c:pt idx="520">
                  <c:v>0.0838586714148637</c:v>
                </c:pt>
                <c:pt idx="521">
                  <c:v>0.0838586714148637</c:v>
                </c:pt>
                <c:pt idx="522">
                  <c:v>0.0838586714148637</c:v>
                </c:pt>
                <c:pt idx="523">
                  <c:v>0.0838586714148637</c:v>
                </c:pt>
                <c:pt idx="524">
                  <c:v>0.0838586714148637</c:v>
                </c:pt>
                <c:pt idx="525">
                  <c:v>0.0838586714148637</c:v>
                </c:pt>
                <c:pt idx="526">
                  <c:v>0.0838586714148637</c:v>
                </c:pt>
                <c:pt idx="527">
                  <c:v>0.0838586714148637</c:v>
                </c:pt>
                <c:pt idx="528">
                  <c:v>0.0838586714148637</c:v>
                </c:pt>
                <c:pt idx="529">
                  <c:v>0.0838586714148637</c:v>
                </c:pt>
                <c:pt idx="530">
                  <c:v>0.0838586714148637</c:v>
                </c:pt>
                <c:pt idx="531">
                  <c:v>0.0838586714148637</c:v>
                </c:pt>
                <c:pt idx="532">
                  <c:v>0.0838586714148637</c:v>
                </c:pt>
                <c:pt idx="533">
                  <c:v>0.0838586714148637</c:v>
                </c:pt>
                <c:pt idx="534">
                  <c:v>0.0838586714148637</c:v>
                </c:pt>
                <c:pt idx="535">
                  <c:v>0.0838586714148637</c:v>
                </c:pt>
                <c:pt idx="536">
                  <c:v>0.0838586714148637</c:v>
                </c:pt>
                <c:pt idx="537">
                  <c:v>0.0838586714148637</c:v>
                </c:pt>
                <c:pt idx="538">
                  <c:v>0.0838586714148637</c:v>
                </c:pt>
                <c:pt idx="539">
                  <c:v>0.0838586714148637</c:v>
                </c:pt>
                <c:pt idx="540">
                  <c:v>0.0838586714148637</c:v>
                </c:pt>
                <c:pt idx="541">
                  <c:v>0.0838586714148637</c:v>
                </c:pt>
                <c:pt idx="542">
                  <c:v>0.0838586714148637</c:v>
                </c:pt>
                <c:pt idx="543">
                  <c:v>0.0838586714148637</c:v>
                </c:pt>
                <c:pt idx="544">
                  <c:v>0.0838586714148637</c:v>
                </c:pt>
                <c:pt idx="545">
                  <c:v>0.0838586714148637</c:v>
                </c:pt>
                <c:pt idx="546">
                  <c:v>0.0838586714148637</c:v>
                </c:pt>
                <c:pt idx="547">
                  <c:v>0.08127703221573146</c:v>
                </c:pt>
                <c:pt idx="548">
                  <c:v>0.08127703221573146</c:v>
                </c:pt>
                <c:pt idx="549">
                  <c:v>0.08127703221573146</c:v>
                </c:pt>
                <c:pt idx="550">
                  <c:v>0.08127703221573146</c:v>
                </c:pt>
                <c:pt idx="551">
                  <c:v>0.08127703221573146</c:v>
                </c:pt>
                <c:pt idx="552">
                  <c:v>0.08127703221573146</c:v>
                </c:pt>
                <c:pt idx="553">
                  <c:v>0.08127703221573146</c:v>
                </c:pt>
                <c:pt idx="554">
                  <c:v>0.08127703221573146</c:v>
                </c:pt>
                <c:pt idx="555">
                  <c:v>0.08127703221573146</c:v>
                </c:pt>
                <c:pt idx="556">
                  <c:v>0.08127703221573146</c:v>
                </c:pt>
                <c:pt idx="557">
                  <c:v>0.08127703221573146</c:v>
                </c:pt>
                <c:pt idx="558">
                  <c:v>0.08127703221573146</c:v>
                </c:pt>
                <c:pt idx="559">
                  <c:v>0.08127703221573146</c:v>
                </c:pt>
                <c:pt idx="560">
                  <c:v>0.08127703221573146</c:v>
                </c:pt>
                <c:pt idx="561">
                  <c:v>0.08127703221573146</c:v>
                </c:pt>
                <c:pt idx="562">
                  <c:v>0.08127703221573146</c:v>
                </c:pt>
                <c:pt idx="563">
                  <c:v>0.08127703221573146</c:v>
                </c:pt>
                <c:pt idx="564">
                  <c:v>0.08127703221573146</c:v>
                </c:pt>
                <c:pt idx="565">
                  <c:v>0.08127703221573146</c:v>
                </c:pt>
                <c:pt idx="566">
                  <c:v>0.08127703221573146</c:v>
                </c:pt>
                <c:pt idx="567">
                  <c:v>0.08127703221573146</c:v>
                </c:pt>
                <c:pt idx="568">
                  <c:v>0.08127703221573146</c:v>
                </c:pt>
                <c:pt idx="569">
                  <c:v>0.08127703221573146</c:v>
                </c:pt>
                <c:pt idx="570">
                  <c:v>0.08127703221573146</c:v>
                </c:pt>
                <c:pt idx="571">
                  <c:v>0.08127703221573146</c:v>
                </c:pt>
                <c:pt idx="572">
                  <c:v>0.08127703221573146</c:v>
                </c:pt>
                <c:pt idx="573">
                  <c:v>0.08127703221573146</c:v>
                </c:pt>
                <c:pt idx="574">
                  <c:v>0.08127703221573146</c:v>
                </c:pt>
                <c:pt idx="575">
                  <c:v>0.08127703221573146</c:v>
                </c:pt>
                <c:pt idx="576">
                  <c:v>0.08127703221573146</c:v>
                </c:pt>
                <c:pt idx="577">
                  <c:v>0.08127703221573146</c:v>
                </c:pt>
                <c:pt idx="578">
                  <c:v>0.08170698480536709</c:v>
                </c:pt>
                <c:pt idx="579">
                  <c:v>0.08170698480536709</c:v>
                </c:pt>
                <c:pt idx="580">
                  <c:v>0.08170698480536709</c:v>
                </c:pt>
                <c:pt idx="581">
                  <c:v>0.08170698480536709</c:v>
                </c:pt>
                <c:pt idx="582">
                  <c:v>0.08170698480536709</c:v>
                </c:pt>
                <c:pt idx="583">
                  <c:v>0.08170698480536709</c:v>
                </c:pt>
                <c:pt idx="584">
                  <c:v>0.08170698480536709</c:v>
                </c:pt>
                <c:pt idx="585">
                  <c:v>0.08170698480536709</c:v>
                </c:pt>
                <c:pt idx="586">
                  <c:v>0.08170698480536709</c:v>
                </c:pt>
                <c:pt idx="587">
                  <c:v>0.08170698480536709</c:v>
                </c:pt>
                <c:pt idx="588">
                  <c:v>0.08170698480536709</c:v>
                </c:pt>
                <c:pt idx="589">
                  <c:v>0.08170698480536709</c:v>
                </c:pt>
                <c:pt idx="590">
                  <c:v>0.08170698480536709</c:v>
                </c:pt>
                <c:pt idx="591">
                  <c:v>0.08170698480536709</c:v>
                </c:pt>
                <c:pt idx="592">
                  <c:v>0.08170698480536709</c:v>
                </c:pt>
                <c:pt idx="593">
                  <c:v>0.08170698480536709</c:v>
                </c:pt>
                <c:pt idx="594">
                  <c:v>0.08170698480536709</c:v>
                </c:pt>
                <c:pt idx="595">
                  <c:v>0.08170698480536709</c:v>
                </c:pt>
                <c:pt idx="596">
                  <c:v>0.08170698480536709</c:v>
                </c:pt>
                <c:pt idx="597">
                  <c:v>0.08170698480536709</c:v>
                </c:pt>
                <c:pt idx="598">
                  <c:v>0.08170698480536709</c:v>
                </c:pt>
                <c:pt idx="599">
                  <c:v>0.08170698480536709</c:v>
                </c:pt>
                <c:pt idx="600">
                  <c:v>0.08170698480536709</c:v>
                </c:pt>
                <c:pt idx="601">
                  <c:v>0.08170698480536709</c:v>
                </c:pt>
                <c:pt idx="602">
                  <c:v>0.08170698480536709</c:v>
                </c:pt>
                <c:pt idx="603">
                  <c:v>0.08170698480536709</c:v>
                </c:pt>
                <c:pt idx="604">
                  <c:v>0.08170698480536709</c:v>
                </c:pt>
                <c:pt idx="605">
                  <c:v>0.08170698480536709</c:v>
                </c:pt>
                <c:pt idx="606">
                  <c:v>0.08170698480536709</c:v>
                </c:pt>
                <c:pt idx="607">
                  <c:v>0.08170698480536709</c:v>
                </c:pt>
                <c:pt idx="608">
                  <c:v>0.08170698480536709</c:v>
                </c:pt>
                <c:pt idx="609">
                  <c:v>0.09508320754818111</c:v>
                </c:pt>
                <c:pt idx="610">
                  <c:v>0.09508320754818111</c:v>
                </c:pt>
                <c:pt idx="611">
                  <c:v>0.09508320754818111</c:v>
                </c:pt>
                <c:pt idx="612">
                  <c:v>0.09508320754818111</c:v>
                </c:pt>
                <c:pt idx="613">
                  <c:v>0.09508320754818111</c:v>
                </c:pt>
                <c:pt idx="614">
                  <c:v>0.09508320754818111</c:v>
                </c:pt>
                <c:pt idx="615">
                  <c:v>0.09508320754818111</c:v>
                </c:pt>
                <c:pt idx="616">
                  <c:v>0.09508320754818111</c:v>
                </c:pt>
                <c:pt idx="617">
                  <c:v>0.09508320754818111</c:v>
                </c:pt>
                <c:pt idx="618">
                  <c:v>0.09508320754818111</c:v>
                </c:pt>
                <c:pt idx="619">
                  <c:v>0.09508320754818111</c:v>
                </c:pt>
                <c:pt idx="620">
                  <c:v>0.09508320754818111</c:v>
                </c:pt>
                <c:pt idx="621">
                  <c:v>0.09508320754818111</c:v>
                </c:pt>
                <c:pt idx="622">
                  <c:v>0.09508320754818111</c:v>
                </c:pt>
                <c:pt idx="623">
                  <c:v>0.09508320754818111</c:v>
                </c:pt>
                <c:pt idx="624">
                  <c:v>0.09508320754818111</c:v>
                </c:pt>
                <c:pt idx="625">
                  <c:v>0.09508320754818111</c:v>
                </c:pt>
                <c:pt idx="626">
                  <c:v>0.09508320754818111</c:v>
                </c:pt>
                <c:pt idx="627">
                  <c:v>0.09508320754818111</c:v>
                </c:pt>
                <c:pt idx="628">
                  <c:v>0.09508320754818111</c:v>
                </c:pt>
                <c:pt idx="629">
                  <c:v>0.09508320754818111</c:v>
                </c:pt>
                <c:pt idx="630">
                  <c:v>0.09508320754818111</c:v>
                </c:pt>
                <c:pt idx="631">
                  <c:v>0.09508320754818111</c:v>
                </c:pt>
                <c:pt idx="632">
                  <c:v>0.09508320754818111</c:v>
                </c:pt>
                <c:pt idx="633">
                  <c:v>0.09508320754818111</c:v>
                </c:pt>
                <c:pt idx="634">
                  <c:v>0.09508320754818111</c:v>
                </c:pt>
                <c:pt idx="635">
                  <c:v>0.09508320754818111</c:v>
                </c:pt>
                <c:pt idx="636">
                  <c:v>0.09508320754818111</c:v>
                </c:pt>
                <c:pt idx="637">
                  <c:v>0.09508320754818111</c:v>
                </c:pt>
                <c:pt idx="638">
                  <c:v>0.09508320754818111</c:v>
                </c:pt>
                <c:pt idx="639">
                  <c:v>0.10425480009414145</c:v>
                </c:pt>
                <c:pt idx="640">
                  <c:v>0.10425480009414145</c:v>
                </c:pt>
                <c:pt idx="641">
                  <c:v>0.10425480009414145</c:v>
                </c:pt>
                <c:pt idx="642">
                  <c:v>0.10425480009414145</c:v>
                </c:pt>
                <c:pt idx="643">
                  <c:v>0.10425480009414145</c:v>
                </c:pt>
                <c:pt idx="644">
                  <c:v>0.10425480009414145</c:v>
                </c:pt>
                <c:pt idx="645">
                  <c:v>0.10425480009414145</c:v>
                </c:pt>
                <c:pt idx="646">
                  <c:v>0.10425480009414145</c:v>
                </c:pt>
                <c:pt idx="647">
                  <c:v>0.10425480009414145</c:v>
                </c:pt>
                <c:pt idx="648">
                  <c:v>0.10425480009414145</c:v>
                </c:pt>
                <c:pt idx="649">
                  <c:v>0.10425480009414145</c:v>
                </c:pt>
                <c:pt idx="650">
                  <c:v>0.10425480009414145</c:v>
                </c:pt>
                <c:pt idx="651">
                  <c:v>0.10425480009414145</c:v>
                </c:pt>
                <c:pt idx="652">
                  <c:v>0.10425480009414145</c:v>
                </c:pt>
                <c:pt idx="653">
                  <c:v>0.10425480009414145</c:v>
                </c:pt>
                <c:pt idx="654">
                  <c:v>0.10425480009414145</c:v>
                </c:pt>
                <c:pt idx="655">
                  <c:v>0.10425480009414145</c:v>
                </c:pt>
                <c:pt idx="656">
                  <c:v>0.10425480009414145</c:v>
                </c:pt>
                <c:pt idx="657">
                  <c:v>0.10425480009414145</c:v>
                </c:pt>
                <c:pt idx="658">
                  <c:v>0.10425480009414145</c:v>
                </c:pt>
                <c:pt idx="659">
                  <c:v>0.10425480009414145</c:v>
                </c:pt>
                <c:pt idx="660">
                  <c:v>0.10425480009414145</c:v>
                </c:pt>
                <c:pt idx="661">
                  <c:v>0.10425480009414145</c:v>
                </c:pt>
                <c:pt idx="662">
                  <c:v>0.10425480009414145</c:v>
                </c:pt>
                <c:pt idx="663">
                  <c:v>0.10425480009414145</c:v>
                </c:pt>
                <c:pt idx="664">
                  <c:v>0.10425480009414145</c:v>
                </c:pt>
                <c:pt idx="665">
                  <c:v>0.10425480009414145</c:v>
                </c:pt>
                <c:pt idx="666">
                  <c:v>0.10425480009414145</c:v>
                </c:pt>
                <c:pt idx="667">
                  <c:v>0.10425480009414145</c:v>
                </c:pt>
                <c:pt idx="668">
                  <c:v>0.10425480009414145</c:v>
                </c:pt>
                <c:pt idx="669">
                  <c:v>0.10425480009414145</c:v>
                </c:pt>
                <c:pt idx="670">
                  <c:v>0.09681102721372015</c:v>
                </c:pt>
                <c:pt idx="671">
                  <c:v>0.09681102721372015</c:v>
                </c:pt>
                <c:pt idx="672">
                  <c:v>0.09681102721372015</c:v>
                </c:pt>
                <c:pt idx="673">
                  <c:v>0.09681102721372015</c:v>
                </c:pt>
                <c:pt idx="674">
                  <c:v>0.09681102721372015</c:v>
                </c:pt>
                <c:pt idx="675">
                  <c:v>0.09681102721372015</c:v>
                </c:pt>
                <c:pt idx="676">
                  <c:v>0.09681102721372015</c:v>
                </c:pt>
                <c:pt idx="677">
                  <c:v>0.09681102721372015</c:v>
                </c:pt>
                <c:pt idx="678">
                  <c:v>0.09681102721372015</c:v>
                </c:pt>
                <c:pt idx="679">
                  <c:v>0.09681102721372015</c:v>
                </c:pt>
                <c:pt idx="680">
                  <c:v>0.09681102721372015</c:v>
                </c:pt>
                <c:pt idx="681">
                  <c:v>0.09681102721372015</c:v>
                </c:pt>
                <c:pt idx="682">
                  <c:v>0.09681102721372015</c:v>
                </c:pt>
                <c:pt idx="683">
                  <c:v>0.09681102721372015</c:v>
                </c:pt>
                <c:pt idx="684">
                  <c:v>0.09681102721372015</c:v>
                </c:pt>
                <c:pt idx="685">
                  <c:v>0.09681102721372015</c:v>
                </c:pt>
                <c:pt idx="686">
                  <c:v>0.09681102721372015</c:v>
                </c:pt>
                <c:pt idx="687">
                  <c:v>0.09681102721372015</c:v>
                </c:pt>
                <c:pt idx="688">
                  <c:v>0.09681102721372015</c:v>
                </c:pt>
                <c:pt idx="689">
                  <c:v>0.09681102721372015</c:v>
                </c:pt>
                <c:pt idx="690">
                  <c:v>0.09681102721372015</c:v>
                </c:pt>
                <c:pt idx="691">
                  <c:v>0.09681102721372015</c:v>
                </c:pt>
                <c:pt idx="692">
                  <c:v>0.09681102721372015</c:v>
                </c:pt>
                <c:pt idx="693">
                  <c:v>0.09681102721372015</c:v>
                </c:pt>
                <c:pt idx="694">
                  <c:v>0.09681102721372015</c:v>
                </c:pt>
                <c:pt idx="695">
                  <c:v>0.09681102721372015</c:v>
                </c:pt>
                <c:pt idx="696">
                  <c:v>0.09681102721372015</c:v>
                </c:pt>
                <c:pt idx="697">
                  <c:v>0.09681102721372015</c:v>
                </c:pt>
                <c:pt idx="698">
                  <c:v>0.09681102721372015</c:v>
                </c:pt>
                <c:pt idx="699">
                  <c:v>0.09681102721372015</c:v>
                </c:pt>
                <c:pt idx="700">
                  <c:v>0.05783244931881715</c:v>
                </c:pt>
                <c:pt idx="701">
                  <c:v>0.05783244931881715</c:v>
                </c:pt>
                <c:pt idx="702">
                  <c:v>0.05783244931881715</c:v>
                </c:pt>
                <c:pt idx="703">
                  <c:v>0.05783244931881715</c:v>
                </c:pt>
                <c:pt idx="704">
                  <c:v>0.05783244931881715</c:v>
                </c:pt>
                <c:pt idx="705">
                  <c:v>0.05783244931881715</c:v>
                </c:pt>
                <c:pt idx="706">
                  <c:v>0.05783244931881715</c:v>
                </c:pt>
                <c:pt idx="707">
                  <c:v>0.05783244931881715</c:v>
                </c:pt>
                <c:pt idx="708">
                  <c:v>0.05783244931881715</c:v>
                </c:pt>
                <c:pt idx="709">
                  <c:v>0.05783244931881715</c:v>
                </c:pt>
                <c:pt idx="710">
                  <c:v>0.05783244931881715</c:v>
                </c:pt>
                <c:pt idx="711">
                  <c:v>0.05783244931881715</c:v>
                </c:pt>
                <c:pt idx="712">
                  <c:v>0.05783244931881715</c:v>
                </c:pt>
                <c:pt idx="713">
                  <c:v>0.05783244931881715</c:v>
                </c:pt>
                <c:pt idx="714">
                  <c:v>0.05783244931881715</c:v>
                </c:pt>
                <c:pt idx="715">
                  <c:v>0.05783244931881715</c:v>
                </c:pt>
                <c:pt idx="716">
                  <c:v>0.05783244931881715</c:v>
                </c:pt>
                <c:pt idx="717">
                  <c:v>0.05783244931881715</c:v>
                </c:pt>
                <c:pt idx="718">
                  <c:v>0.05783244931881715</c:v>
                </c:pt>
                <c:pt idx="719">
                  <c:v>0.05783244931881715</c:v>
                </c:pt>
                <c:pt idx="720">
                  <c:v>0.05783244931881715</c:v>
                </c:pt>
                <c:pt idx="721">
                  <c:v>0.05783244931881715</c:v>
                </c:pt>
                <c:pt idx="722">
                  <c:v>0.05783244931881715</c:v>
                </c:pt>
                <c:pt idx="723">
                  <c:v>0.05783244931881715</c:v>
                </c:pt>
                <c:pt idx="724">
                  <c:v>0.05783244931881715</c:v>
                </c:pt>
                <c:pt idx="725">
                  <c:v>0.05783244931881715</c:v>
                </c:pt>
                <c:pt idx="726">
                  <c:v>0.05783244931881715</c:v>
                </c:pt>
                <c:pt idx="727">
                  <c:v>0.05783244931881715</c:v>
                </c:pt>
                <c:pt idx="728">
                  <c:v>0.05783244931881715</c:v>
                </c:pt>
                <c:pt idx="729">
                  <c:v>0.05783244931881715</c:v>
                </c:pt>
                <c:pt idx="730">
                  <c:v>0.05783244931881715</c:v>
                </c:pt>
                <c:pt idx="731">
                  <c:v>0.059512214687768905</c:v>
                </c:pt>
                <c:pt idx="732">
                  <c:v>0.059512214687768905</c:v>
                </c:pt>
                <c:pt idx="733">
                  <c:v>0.059512214687768905</c:v>
                </c:pt>
                <c:pt idx="734">
                  <c:v>0.059512214687768905</c:v>
                </c:pt>
                <c:pt idx="735">
                  <c:v>0.059512214687768905</c:v>
                </c:pt>
                <c:pt idx="736">
                  <c:v>0.059512214687768905</c:v>
                </c:pt>
                <c:pt idx="737">
                  <c:v>0.059512214687768905</c:v>
                </c:pt>
                <c:pt idx="738">
                  <c:v>0.059512214687768905</c:v>
                </c:pt>
                <c:pt idx="739">
                  <c:v>0.059512214687768905</c:v>
                </c:pt>
                <c:pt idx="740">
                  <c:v>0.059512214687768905</c:v>
                </c:pt>
                <c:pt idx="741">
                  <c:v>0.059512214687768905</c:v>
                </c:pt>
                <c:pt idx="742">
                  <c:v>0.059512214687768905</c:v>
                </c:pt>
                <c:pt idx="743">
                  <c:v>0.059512214687768905</c:v>
                </c:pt>
                <c:pt idx="744">
                  <c:v>0.059512214687768905</c:v>
                </c:pt>
                <c:pt idx="745">
                  <c:v>0.059512214687768905</c:v>
                </c:pt>
                <c:pt idx="746">
                  <c:v>0.059512214687768905</c:v>
                </c:pt>
                <c:pt idx="747">
                  <c:v>0.059512214687768905</c:v>
                </c:pt>
                <c:pt idx="748">
                  <c:v>0.059512214687768905</c:v>
                </c:pt>
                <c:pt idx="749">
                  <c:v>0.059512214687768905</c:v>
                </c:pt>
                <c:pt idx="750">
                  <c:v>0.059512214687768905</c:v>
                </c:pt>
                <c:pt idx="751">
                  <c:v>0.059512214687768905</c:v>
                </c:pt>
                <c:pt idx="752">
                  <c:v>0.059512214687768905</c:v>
                </c:pt>
                <c:pt idx="753">
                  <c:v>0.059512214687768905</c:v>
                </c:pt>
                <c:pt idx="754">
                  <c:v>0.059512214687768905</c:v>
                </c:pt>
                <c:pt idx="755">
                  <c:v>0.059512214687768905</c:v>
                </c:pt>
                <c:pt idx="756">
                  <c:v>0.059512214687768905</c:v>
                </c:pt>
                <c:pt idx="757">
                  <c:v>0.059512214687768905</c:v>
                </c:pt>
                <c:pt idx="758">
                  <c:v>0.059512214687768905</c:v>
                </c:pt>
                <c:pt idx="759">
                  <c:v>0.059512214687768905</c:v>
                </c:pt>
                <c:pt idx="760">
                  <c:v>0.059512214687768905</c:v>
                </c:pt>
                <c:pt idx="761">
                  <c:v>0.059512214687768905</c:v>
                </c:pt>
                <c:pt idx="762">
                  <c:v>0.06797557527908427</c:v>
                </c:pt>
                <c:pt idx="763">
                  <c:v>0.06797557527908427</c:v>
                </c:pt>
                <c:pt idx="764">
                  <c:v>0.06797557527908427</c:v>
                </c:pt>
                <c:pt idx="765">
                  <c:v>0.06797557527908427</c:v>
                </c:pt>
                <c:pt idx="766">
                  <c:v>0.06797557527908427</c:v>
                </c:pt>
                <c:pt idx="767">
                  <c:v>0.06797557527908427</c:v>
                </c:pt>
                <c:pt idx="768">
                  <c:v>0.06797557527908427</c:v>
                </c:pt>
                <c:pt idx="769">
                  <c:v>0.06797557527908427</c:v>
                </c:pt>
                <c:pt idx="770">
                  <c:v>0.06797557527908427</c:v>
                </c:pt>
                <c:pt idx="771">
                  <c:v>0.06797557527908427</c:v>
                </c:pt>
                <c:pt idx="772">
                  <c:v>0.06797557527908427</c:v>
                </c:pt>
                <c:pt idx="773">
                  <c:v>0.06797557527908427</c:v>
                </c:pt>
                <c:pt idx="774">
                  <c:v>0.06797557527908427</c:v>
                </c:pt>
                <c:pt idx="775">
                  <c:v>0.06797557527908427</c:v>
                </c:pt>
                <c:pt idx="776">
                  <c:v>0.06797557527908427</c:v>
                </c:pt>
                <c:pt idx="777">
                  <c:v>0.06797557527908427</c:v>
                </c:pt>
                <c:pt idx="778">
                  <c:v>0.06797557527908427</c:v>
                </c:pt>
                <c:pt idx="779">
                  <c:v>0.06797557527908427</c:v>
                </c:pt>
                <c:pt idx="780">
                  <c:v>0.06797557527908427</c:v>
                </c:pt>
                <c:pt idx="781">
                  <c:v>0.06797557527908427</c:v>
                </c:pt>
                <c:pt idx="782">
                  <c:v>0.06797557527908427</c:v>
                </c:pt>
                <c:pt idx="783">
                  <c:v>0.06797557527908427</c:v>
                </c:pt>
                <c:pt idx="784">
                  <c:v>0.06797557527908427</c:v>
                </c:pt>
                <c:pt idx="785">
                  <c:v>0.06797557527908427</c:v>
                </c:pt>
                <c:pt idx="786">
                  <c:v>0.06797557527908427</c:v>
                </c:pt>
                <c:pt idx="787">
                  <c:v>0.06797557527908427</c:v>
                </c:pt>
                <c:pt idx="788">
                  <c:v>0.06797557527908427</c:v>
                </c:pt>
                <c:pt idx="789">
                  <c:v>0.06797557527908427</c:v>
                </c:pt>
                <c:pt idx="790">
                  <c:v>0.31216303257570277</c:v>
                </c:pt>
                <c:pt idx="791">
                  <c:v>0.31216303257570277</c:v>
                </c:pt>
                <c:pt idx="792">
                  <c:v>0.31216303257570277</c:v>
                </c:pt>
                <c:pt idx="793">
                  <c:v>0.31216303257570277</c:v>
                </c:pt>
                <c:pt idx="794">
                  <c:v>0.31216303257570277</c:v>
                </c:pt>
                <c:pt idx="795">
                  <c:v>0.31216303257570277</c:v>
                </c:pt>
                <c:pt idx="796">
                  <c:v>0.31216303257570277</c:v>
                </c:pt>
                <c:pt idx="797">
                  <c:v>0.31216303257570277</c:v>
                </c:pt>
                <c:pt idx="798">
                  <c:v>0.31216303257570277</c:v>
                </c:pt>
                <c:pt idx="799">
                  <c:v>0.31216303257570277</c:v>
                </c:pt>
                <c:pt idx="800">
                  <c:v>0.31216303257570277</c:v>
                </c:pt>
                <c:pt idx="801">
                  <c:v>0.31216303257570277</c:v>
                </c:pt>
                <c:pt idx="802">
                  <c:v>0.31216303257570277</c:v>
                </c:pt>
                <c:pt idx="803">
                  <c:v>0.31216303257570277</c:v>
                </c:pt>
                <c:pt idx="804">
                  <c:v>0.31216303257570277</c:v>
                </c:pt>
                <c:pt idx="805">
                  <c:v>0.31216303257570277</c:v>
                </c:pt>
                <c:pt idx="806">
                  <c:v>0.31216303257570277</c:v>
                </c:pt>
                <c:pt idx="807">
                  <c:v>0.31216303257570277</c:v>
                </c:pt>
                <c:pt idx="808">
                  <c:v>0.31216303257570277</c:v>
                </c:pt>
                <c:pt idx="809">
                  <c:v>0.31216303257570277</c:v>
                </c:pt>
                <c:pt idx="810">
                  <c:v>0.31216303257570277</c:v>
                </c:pt>
                <c:pt idx="811">
                  <c:v>0.31216303257570277</c:v>
                </c:pt>
                <c:pt idx="812">
                  <c:v>0.31216303257570277</c:v>
                </c:pt>
                <c:pt idx="813">
                  <c:v>0.31216303257570277</c:v>
                </c:pt>
                <c:pt idx="814">
                  <c:v>0.31216303257570277</c:v>
                </c:pt>
                <c:pt idx="815">
                  <c:v>0.31216303257570277</c:v>
                </c:pt>
                <c:pt idx="816">
                  <c:v>0.31216303257570277</c:v>
                </c:pt>
                <c:pt idx="817">
                  <c:v>0.31216303257570277</c:v>
                </c:pt>
                <c:pt idx="818">
                  <c:v>0.31216303257570277</c:v>
                </c:pt>
                <c:pt idx="819">
                  <c:v>0.31216303257570277</c:v>
                </c:pt>
                <c:pt idx="820">
                  <c:v>0.31216303257570277</c:v>
                </c:pt>
                <c:pt idx="821">
                  <c:v>0.42989427530778235</c:v>
                </c:pt>
                <c:pt idx="822">
                  <c:v>0.42989427530778235</c:v>
                </c:pt>
                <c:pt idx="823">
                  <c:v>0.42989427530778235</c:v>
                </c:pt>
                <c:pt idx="824">
                  <c:v>0.42989427530778235</c:v>
                </c:pt>
                <c:pt idx="825">
                  <c:v>0.42989427530778235</c:v>
                </c:pt>
                <c:pt idx="826">
                  <c:v>0.42989427530778235</c:v>
                </c:pt>
                <c:pt idx="827">
                  <c:v>0.42989427530778235</c:v>
                </c:pt>
                <c:pt idx="828">
                  <c:v>0.42989427530778235</c:v>
                </c:pt>
                <c:pt idx="829">
                  <c:v>0.42989427530778235</c:v>
                </c:pt>
                <c:pt idx="830">
                  <c:v>0.42989427530778235</c:v>
                </c:pt>
                <c:pt idx="831">
                  <c:v>0.42989427530778235</c:v>
                </c:pt>
                <c:pt idx="832">
                  <c:v>0.42989427530778235</c:v>
                </c:pt>
                <c:pt idx="833">
                  <c:v>0.42989427530778235</c:v>
                </c:pt>
                <c:pt idx="834">
                  <c:v>0.42989427530778235</c:v>
                </c:pt>
                <c:pt idx="835">
                  <c:v>0.42989427530778235</c:v>
                </c:pt>
                <c:pt idx="836">
                  <c:v>0.42989427530778235</c:v>
                </c:pt>
                <c:pt idx="837">
                  <c:v>0.42989427530778235</c:v>
                </c:pt>
                <c:pt idx="838">
                  <c:v>0.42989427530778235</c:v>
                </c:pt>
                <c:pt idx="839">
                  <c:v>0.42989427530778235</c:v>
                </c:pt>
                <c:pt idx="840">
                  <c:v>0.42989427530778235</c:v>
                </c:pt>
                <c:pt idx="841">
                  <c:v>0.42989427530778235</c:v>
                </c:pt>
                <c:pt idx="842">
                  <c:v>0.42989427530778235</c:v>
                </c:pt>
                <c:pt idx="843">
                  <c:v>0.42989427530778235</c:v>
                </c:pt>
                <c:pt idx="844">
                  <c:v>0.42989427530778235</c:v>
                </c:pt>
                <c:pt idx="845">
                  <c:v>0.42989427530778235</c:v>
                </c:pt>
                <c:pt idx="846">
                  <c:v>0.42989427530778235</c:v>
                </c:pt>
                <c:pt idx="847">
                  <c:v>0.42989427530778235</c:v>
                </c:pt>
                <c:pt idx="848">
                  <c:v>0.42989427530778235</c:v>
                </c:pt>
                <c:pt idx="849">
                  <c:v>0.42989427530778235</c:v>
                </c:pt>
                <c:pt idx="850">
                  <c:v>0.42989427530778235</c:v>
                </c:pt>
                <c:pt idx="851">
                  <c:v>0.4452992520039363</c:v>
                </c:pt>
                <c:pt idx="852">
                  <c:v>0.4452992520039363</c:v>
                </c:pt>
                <c:pt idx="853">
                  <c:v>0.4452992520039363</c:v>
                </c:pt>
                <c:pt idx="854">
                  <c:v>0.4452992520039363</c:v>
                </c:pt>
                <c:pt idx="855">
                  <c:v>0.4452992520039363</c:v>
                </c:pt>
                <c:pt idx="856">
                  <c:v>0.4452992520039363</c:v>
                </c:pt>
                <c:pt idx="857">
                  <c:v>0.4452992520039363</c:v>
                </c:pt>
                <c:pt idx="858">
                  <c:v>0.4452992520039363</c:v>
                </c:pt>
                <c:pt idx="859">
                  <c:v>0.4452992520039363</c:v>
                </c:pt>
                <c:pt idx="860">
                  <c:v>0.4452992520039363</c:v>
                </c:pt>
                <c:pt idx="861">
                  <c:v>0.4452992520039363</c:v>
                </c:pt>
                <c:pt idx="862">
                  <c:v>0.4452992520039363</c:v>
                </c:pt>
                <c:pt idx="863">
                  <c:v>0.4452992520039363</c:v>
                </c:pt>
                <c:pt idx="864">
                  <c:v>0.4452992520039363</c:v>
                </c:pt>
                <c:pt idx="865">
                  <c:v>0.4452992520039363</c:v>
                </c:pt>
                <c:pt idx="866">
                  <c:v>0.4452992520039363</c:v>
                </c:pt>
                <c:pt idx="867">
                  <c:v>0.4452992520039363</c:v>
                </c:pt>
                <c:pt idx="868">
                  <c:v>0.4452992520039363</c:v>
                </c:pt>
                <c:pt idx="869">
                  <c:v>0.4452992520039363</c:v>
                </c:pt>
                <c:pt idx="870">
                  <c:v>0.4452992520039363</c:v>
                </c:pt>
                <c:pt idx="871">
                  <c:v>0.4452992520039363</c:v>
                </c:pt>
                <c:pt idx="872">
                  <c:v>0.4452992520039363</c:v>
                </c:pt>
                <c:pt idx="873">
                  <c:v>0.4452992520039363</c:v>
                </c:pt>
                <c:pt idx="874">
                  <c:v>0.4452992520039363</c:v>
                </c:pt>
                <c:pt idx="875">
                  <c:v>0.4452992520039363</c:v>
                </c:pt>
                <c:pt idx="876">
                  <c:v>0.4452992520039363</c:v>
                </c:pt>
                <c:pt idx="877">
                  <c:v>0.4452992520039363</c:v>
                </c:pt>
                <c:pt idx="878">
                  <c:v>0.4452992520039363</c:v>
                </c:pt>
                <c:pt idx="879">
                  <c:v>0.4452992520039363</c:v>
                </c:pt>
                <c:pt idx="880">
                  <c:v>0.4452992520039363</c:v>
                </c:pt>
                <c:pt idx="881">
                  <c:v>0.4452992520039363</c:v>
                </c:pt>
                <c:pt idx="882">
                  <c:v>0.14747285688683642</c:v>
                </c:pt>
                <c:pt idx="883">
                  <c:v>0.14747285688683642</c:v>
                </c:pt>
                <c:pt idx="884">
                  <c:v>0.14747285688683642</c:v>
                </c:pt>
                <c:pt idx="885">
                  <c:v>0.14747285688683642</c:v>
                </c:pt>
                <c:pt idx="886">
                  <c:v>0.14747285688683642</c:v>
                </c:pt>
                <c:pt idx="887">
                  <c:v>0.14747285688683642</c:v>
                </c:pt>
                <c:pt idx="888">
                  <c:v>0.14747285688683642</c:v>
                </c:pt>
                <c:pt idx="889">
                  <c:v>0.14747285688683642</c:v>
                </c:pt>
                <c:pt idx="890">
                  <c:v>0.14747285688683642</c:v>
                </c:pt>
                <c:pt idx="891">
                  <c:v>0.14747285688683642</c:v>
                </c:pt>
                <c:pt idx="892">
                  <c:v>0.14747285688683642</c:v>
                </c:pt>
                <c:pt idx="893">
                  <c:v>0.14747285688683642</c:v>
                </c:pt>
                <c:pt idx="894">
                  <c:v>0.14747285688683642</c:v>
                </c:pt>
                <c:pt idx="895">
                  <c:v>0.14747285688683642</c:v>
                </c:pt>
                <c:pt idx="896">
                  <c:v>0.14747285688683642</c:v>
                </c:pt>
                <c:pt idx="897">
                  <c:v>0.14747285688683642</c:v>
                </c:pt>
                <c:pt idx="898">
                  <c:v>0.14747285688683642</c:v>
                </c:pt>
                <c:pt idx="899">
                  <c:v>0.14747285688683642</c:v>
                </c:pt>
                <c:pt idx="900">
                  <c:v>0.14747285688683642</c:v>
                </c:pt>
                <c:pt idx="901">
                  <c:v>0.14747285688683642</c:v>
                </c:pt>
                <c:pt idx="902">
                  <c:v>0.14747285688683642</c:v>
                </c:pt>
                <c:pt idx="903">
                  <c:v>0.14747285688683642</c:v>
                </c:pt>
                <c:pt idx="904">
                  <c:v>0.14747285688683642</c:v>
                </c:pt>
                <c:pt idx="905">
                  <c:v>0.14747285688683642</c:v>
                </c:pt>
                <c:pt idx="906">
                  <c:v>0.14747285688683642</c:v>
                </c:pt>
                <c:pt idx="907">
                  <c:v>0.14747285688683642</c:v>
                </c:pt>
                <c:pt idx="908">
                  <c:v>0.14747285688683642</c:v>
                </c:pt>
                <c:pt idx="909">
                  <c:v>0.14747285688683642</c:v>
                </c:pt>
                <c:pt idx="910">
                  <c:v>0.14747285688683642</c:v>
                </c:pt>
                <c:pt idx="911">
                  <c:v>0.14747285688683642</c:v>
                </c:pt>
                <c:pt idx="912">
                  <c:v>-0.002661097131003931</c:v>
                </c:pt>
                <c:pt idx="913">
                  <c:v>-0.002661097131003931</c:v>
                </c:pt>
                <c:pt idx="914">
                  <c:v>-0.002661097131003931</c:v>
                </c:pt>
                <c:pt idx="915">
                  <c:v>-0.002661097131003931</c:v>
                </c:pt>
                <c:pt idx="916">
                  <c:v>-0.002661097131003931</c:v>
                </c:pt>
                <c:pt idx="917">
                  <c:v>-0.002661097131003931</c:v>
                </c:pt>
                <c:pt idx="918">
                  <c:v>-0.002661097131003931</c:v>
                </c:pt>
                <c:pt idx="919">
                  <c:v>-0.002661097131003931</c:v>
                </c:pt>
                <c:pt idx="920">
                  <c:v>-0.002661097131003931</c:v>
                </c:pt>
                <c:pt idx="921">
                  <c:v>-0.002661097131003931</c:v>
                </c:pt>
                <c:pt idx="922">
                  <c:v>-0.002661097131003931</c:v>
                </c:pt>
                <c:pt idx="923">
                  <c:v>-0.002661097131003931</c:v>
                </c:pt>
                <c:pt idx="924">
                  <c:v>-0.002661097131003931</c:v>
                </c:pt>
                <c:pt idx="925">
                  <c:v>-0.002661097131003931</c:v>
                </c:pt>
                <c:pt idx="926">
                  <c:v>-0.002661097131003931</c:v>
                </c:pt>
                <c:pt idx="927">
                  <c:v>-0.002661097131003931</c:v>
                </c:pt>
                <c:pt idx="928">
                  <c:v>-0.002661097131003931</c:v>
                </c:pt>
                <c:pt idx="929">
                  <c:v>-0.002661097131003931</c:v>
                </c:pt>
                <c:pt idx="930">
                  <c:v>-0.002661097131003931</c:v>
                </c:pt>
                <c:pt idx="931">
                  <c:v>-0.002661097131003931</c:v>
                </c:pt>
                <c:pt idx="932">
                  <c:v>-0.002661097131003931</c:v>
                </c:pt>
                <c:pt idx="933">
                  <c:v>-0.002661097131003931</c:v>
                </c:pt>
                <c:pt idx="934">
                  <c:v>-0.002661097131003931</c:v>
                </c:pt>
                <c:pt idx="935">
                  <c:v>-0.002661097131003931</c:v>
                </c:pt>
                <c:pt idx="936">
                  <c:v>-0.002661097131003931</c:v>
                </c:pt>
                <c:pt idx="937">
                  <c:v>-0.002661097131003931</c:v>
                </c:pt>
                <c:pt idx="938">
                  <c:v>-0.002661097131003931</c:v>
                </c:pt>
                <c:pt idx="939">
                  <c:v>-0.002661097131003931</c:v>
                </c:pt>
                <c:pt idx="940">
                  <c:v>-0.002661097131003931</c:v>
                </c:pt>
                <c:pt idx="941">
                  <c:v>-0.002661097131003931</c:v>
                </c:pt>
                <c:pt idx="942">
                  <c:v>-0.002661097131003931</c:v>
                </c:pt>
                <c:pt idx="943">
                  <c:v>-0.041223585536704355</c:v>
                </c:pt>
                <c:pt idx="944">
                  <c:v>-0.041223585536704355</c:v>
                </c:pt>
                <c:pt idx="945">
                  <c:v>-0.041223585536704355</c:v>
                </c:pt>
                <c:pt idx="946">
                  <c:v>-0.041223585536704355</c:v>
                </c:pt>
                <c:pt idx="947">
                  <c:v>-0.041223585536704355</c:v>
                </c:pt>
                <c:pt idx="948">
                  <c:v>-0.041223585536704355</c:v>
                </c:pt>
                <c:pt idx="949">
                  <c:v>-0.041223585536704355</c:v>
                </c:pt>
                <c:pt idx="950">
                  <c:v>-0.041223585536704355</c:v>
                </c:pt>
                <c:pt idx="951">
                  <c:v>-0.041223585536704355</c:v>
                </c:pt>
                <c:pt idx="952">
                  <c:v>-0.041223585536704355</c:v>
                </c:pt>
                <c:pt idx="953">
                  <c:v>-0.041223585536704355</c:v>
                </c:pt>
                <c:pt idx="954">
                  <c:v>-0.041223585536704355</c:v>
                </c:pt>
                <c:pt idx="955">
                  <c:v>-0.041223585536704355</c:v>
                </c:pt>
                <c:pt idx="956">
                  <c:v>-0.041223585536704355</c:v>
                </c:pt>
                <c:pt idx="957">
                  <c:v>-0.041223585536704355</c:v>
                </c:pt>
                <c:pt idx="958">
                  <c:v>-0.041223585536704355</c:v>
                </c:pt>
                <c:pt idx="959">
                  <c:v>-0.041223585536704355</c:v>
                </c:pt>
                <c:pt idx="960">
                  <c:v>-0.041223585536704355</c:v>
                </c:pt>
                <c:pt idx="961">
                  <c:v>-0.041223585536704355</c:v>
                </c:pt>
                <c:pt idx="962">
                  <c:v>-0.041223585536704355</c:v>
                </c:pt>
                <c:pt idx="963">
                  <c:v>-0.041223585536704355</c:v>
                </c:pt>
                <c:pt idx="964">
                  <c:v>-0.041223585536704355</c:v>
                </c:pt>
                <c:pt idx="965">
                  <c:v>-0.041223585536704355</c:v>
                </c:pt>
                <c:pt idx="966">
                  <c:v>-0.041223585536704355</c:v>
                </c:pt>
                <c:pt idx="967">
                  <c:v>-0.041223585536704355</c:v>
                </c:pt>
                <c:pt idx="968">
                  <c:v>-0.041223585536704355</c:v>
                </c:pt>
                <c:pt idx="969">
                  <c:v>-0.041223585536704355</c:v>
                </c:pt>
                <c:pt idx="970">
                  <c:v>-0.041223585536704355</c:v>
                </c:pt>
                <c:pt idx="971">
                  <c:v>-0.041223585536704355</c:v>
                </c:pt>
                <c:pt idx="972">
                  <c:v>-0.041223585536704355</c:v>
                </c:pt>
                <c:pt idx="973">
                  <c:v>-0.041223585536704355</c:v>
                </c:pt>
                <c:pt idx="974">
                  <c:v>-0.0009110116061968876</c:v>
                </c:pt>
                <c:pt idx="975">
                  <c:v>-0.0009110116061968876</c:v>
                </c:pt>
                <c:pt idx="976">
                  <c:v>-0.0009110116061968876</c:v>
                </c:pt>
                <c:pt idx="977">
                  <c:v>-0.0009110116061968876</c:v>
                </c:pt>
                <c:pt idx="978">
                  <c:v>-0.0009110116061968876</c:v>
                </c:pt>
                <c:pt idx="979">
                  <c:v>-0.0009110116061968876</c:v>
                </c:pt>
                <c:pt idx="980">
                  <c:v>-0.0009110116061968876</c:v>
                </c:pt>
                <c:pt idx="981">
                  <c:v>-0.0009110116061968876</c:v>
                </c:pt>
                <c:pt idx="982">
                  <c:v>-0.0009110116061968876</c:v>
                </c:pt>
                <c:pt idx="983">
                  <c:v>-0.0009110116061968876</c:v>
                </c:pt>
                <c:pt idx="984">
                  <c:v>-0.0009110116061968876</c:v>
                </c:pt>
                <c:pt idx="985">
                  <c:v>-0.0009110116061968876</c:v>
                </c:pt>
                <c:pt idx="986">
                  <c:v>-0.0009110116061968876</c:v>
                </c:pt>
                <c:pt idx="987">
                  <c:v>-0.0009110116061968876</c:v>
                </c:pt>
                <c:pt idx="988">
                  <c:v>-0.0009110116061968876</c:v>
                </c:pt>
                <c:pt idx="989">
                  <c:v>-0.0009110116061968876</c:v>
                </c:pt>
                <c:pt idx="990">
                  <c:v>-0.0009110116061968876</c:v>
                </c:pt>
                <c:pt idx="991">
                  <c:v>-0.0009110116061968876</c:v>
                </c:pt>
                <c:pt idx="992">
                  <c:v>-0.0009110116061968876</c:v>
                </c:pt>
                <c:pt idx="993">
                  <c:v>-0.0009110116061968876</c:v>
                </c:pt>
                <c:pt idx="994">
                  <c:v>-0.0009110116061968876</c:v>
                </c:pt>
                <c:pt idx="995">
                  <c:v>-0.0009110116061968876</c:v>
                </c:pt>
                <c:pt idx="996">
                  <c:v>-0.0009110116061968876</c:v>
                </c:pt>
                <c:pt idx="997">
                  <c:v>-0.0009110116061968876</c:v>
                </c:pt>
                <c:pt idx="998">
                  <c:v>-0.0009110116061968876</c:v>
                </c:pt>
                <c:pt idx="999">
                  <c:v>-0.0009110116061968876</c:v>
                </c:pt>
                <c:pt idx="1000">
                  <c:v>-0.0009110116061968876</c:v>
                </c:pt>
                <c:pt idx="1001">
                  <c:v>-0.0009110116061968876</c:v>
                </c:pt>
                <c:pt idx="1002">
                  <c:v>-0.0009110116061968876</c:v>
                </c:pt>
                <c:pt idx="1003">
                  <c:v>-0.0009110116061968876</c:v>
                </c:pt>
                <c:pt idx="1004">
                  <c:v>0.04276308893351333</c:v>
                </c:pt>
                <c:pt idx="1005">
                  <c:v>0.04276308893351333</c:v>
                </c:pt>
                <c:pt idx="1006">
                  <c:v>0.04276308893351333</c:v>
                </c:pt>
                <c:pt idx="1007">
                  <c:v>0.04276308893351333</c:v>
                </c:pt>
                <c:pt idx="1008">
                  <c:v>0.04276308893351333</c:v>
                </c:pt>
                <c:pt idx="1009">
                  <c:v>0.04276308893351333</c:v>
                </c:pt>
                <c:pt idx="1010">
                  <c:v>0.04276308893351333</c:v>
                </c:pt>
                <c:pt idx="1011">
                  <c:v>0.04276308893351333</c:v>
                </c:pt>
                <c:pt idx="1012">
                  <c:v>0.04276308893351333</c:v>
                </c:pt>
                <c:pt idx="1013">
                  <c:v>0.04276308893351333</c:v>
                </c:pt>
                <c:pt idx="1014">
                  <c:v>0.04276308893351333</c:v>
                </c:pt>
                <c:pt idx="1015">
                  <c:v>0.04276308893351333</c:v>
                </c:pt>
                <c:pt idx="1016">
                  <c:v>0.04276308893351333</c:v>
                </c:pt>
                <c:pt idx="1017">
                  <c:v>0.04276308893351333</c:v>
                </c:pt>
                <c:pt idx="1018">
                  <c:v>0.04276308893351333</c:v>
                </c:pt>
                <c:pt idx="1019">
                  <c:v>0.04276308893351333</c:v>
                </c:pt>
                <c:pt idx="1020">
                  <c:v>0.04276308893351333</c:v>
                </c:pt>
                <c:pt idx="1021">
                  <c:v>0.04276308893351333</c:v>
                </c:pt>
                <c:pt idx="1022">
                  <c:v>0.04276308893351333</c:v>
                </c:pt>
                <c:pt idx="1023">
                  <c:v>0.04276308893351333</c:v>
                </c:pt>
                <c:pt idx="1024">
                  <c:v>0.04276308893351333</c:v>
                </c:pt>
                <c:pt idx="1025">
                  <c:v>0.04276308893351333</c:v>
                </c:pt>
                <c:pt idx="1026">
                  <c:v>0.04276308893351333</c:v>
                </c:pt>
                <c:pt idx="1027">
                  <c:v>0.04276308893351333</c:v>
                </c:pt>
                <c:pt idx="1028">
                  <c:v>0.04276308893351333</c:v>
                </c:pt>
                <c:pt idx="1029">
                  <c:v>0.04276308893351333</c:v>
                </c:pt>
                <c:pt idx="1030">
                  <c:v>0.04276308893351333</c:v>
                </c:pt>
                <c:pt idx="1031">
                  <c:v>0.04276308893351333</c:v>
                </c:pt>
                <c:pt idx="1032">
                  <c:v>0.04276308893351333</c:v>
                </c:pt>
                <c:pt idx="1033">
                  <c:v>0.04276308893351333</c:v>
                </c:pt>
                <c:pt idx="1034">
                  <c:v>0.04276308893351333</c:v>
                </c:pt>
                <c:pt idx="1035">
                  <c:v>0.03942791730581541</c:v>
                </c:pt>
                <c:pt idx="1036">
                  <c:v>0.03942791730581541</c:v>
                </c:pt>
                <c:pt idx="1037">
                  <c:v>0.03942791730581541</c:v>
                </c:pt>
                <c:pt idx="1038">
                  <c:v>0.03942791730581541</c:v>
                </c:pt>
                <c:pt idx="1039">
                  <c:v>0.03942791730581541</c:v>
                </c:pt>
                <c:pt idx="1040">
                  <c:v>0.03942791730581541</c:v>
                </c:pt>
                <c:pt idx="1041">
                  <c:v>0.03942791730581541</c:v>
                </c:pt>
                <c:pt idx="1042">
                  <c:v>0.03942791730581541</c:v>
                </c:pt>
                <c:pt idx="1043">
                  <c:v>0.03942791730581541</c:v>
                </c:pt>
                <c:pt idx="1044">
                  <c:v>0.03942791730581541</c:v>
                </c:pt>
                <c:pt idx="1045">
                  <c:v>0.03942791730581541</c:v>
                </c:pt>
                <c:pt idx="1046">
                  <c:v>0.03942791730581541</c:v>
                </c:pt>
                <c:pt idx="1047">
                  <c:v>0.03942791730581541</c:v>
                </c:pt>
                <c:pt idx="1048">
                  <c:v>0.03942791730581541</c:v>
                </c:pt>
                <c:pt idx="1049">
                  <c:v>0.03942791730581541</c:v>
                </c:pt>
                <c:pt idx="1050">
                  <c:v>0.03942791730581541</c:v>
                </c:pt>
                <c:pt idx="1051">
                  <c:v>0.03942791730581541</c:v>
                </c:pt>
                <c:pt idx="1052">
                  <c:v>0.03942791730581541</c:v>
                </c:pt>
                <c:pt idx="1053">
                  <c:v>0.03942791730581541</c:v>
                </c:pt>
                <c:pt idx="1054">
                  <c:v>0.03942791730581541</c:v>
                </c:pt>
                <c:pt idx="1055">
                  <c:v>0.03942791730581541</c:v>
                </c:pt>
                <c:pt idx="1056">
                  <c:v>0.03942791730581541</c:v>
                </c:pt>
                <c:pt idx="1057">
                  <c:v>0.03942791730581541</c:v>
                </c:pt>
                <c:pt idx="1058">
                  <c:v>0.03942791730581541</c:v>
                </c:pt>
                <c:pt idx="1059">
                  <c:v>0.03942791730581541</c:v>
                </c:pt>
                <c:pt idx="1060">
                  <c:v>0.03942791730581541</c:v>
                </c:pt>
                <c:pt idx="1061">
                  <c:v>0.03942791730581541</c:v>
                </c:pt>
                <c:pt idx="1062">
                  <c:v>0.03942791730581541</c:v>
                </c:pt>
                <c:pt idx="1063">
                  <c:v>0.03942791730581541</c:v>
                </c:pt>
                <c:pt idx="1064">
                  <c:v>0.03942791730581541</c:v>
                </c:pt>
                <c:pt idx="1065">
                  <c:v>0.029128983391277563</c:v>
                </c:pt>
                <c:pt idx="1066">
                  <c:v>0.029128983391277563</c:v>
                </c:pt>
                <c:pt idx="1067">
                  <c:v>0.029128983391277563</c:v>
                </c:pt>
                <c:pt idx="1068">
                  <c:v>0.029128983391277563</c:v>
                </c:pt>
                <c:pt idx="1069">
                  <c:v>0.029128983391277563</c:v>
                </c:pt>
                <c:pt idx="1070">
                  <c:v>0.029128983391277563</c:v>
                </c:pt>
                <c:pt idx="1071">
                  <c:v>0.029128983391277563</c:v>
                </c:pt>
                <c:pt idx="1072">
                  <c:v>0.029128983391277563</c:v>
                </c:pt>
                <c:pt idx="1073">
                  <c:v>0.029128983391277563</c:v>
                </c:pt>
                <c:pt idx="1074">
                  <c:v>0.029128983391277563</c:v>
                </c:pt>
                <c:pt idx="1075">
                  <c:v>0.029128983391277563</c:v>
                </c:pt>
                <c:pt idx="1076">
                  <c:v>0.029128983391277563</c:v>
                </c:pt>
                <c:pt idx="1077">
                  <c:v>0.029128983391277563</c:v>
                </c:pt>
                <c:pt idx="1078">
                  <c:v>0.029128983391277563</c:v>
                </c:pt>
                <c:pt idx="1079">
                  <c:v>0.029128983391277563</c:v>
                </c:pt>
                <c:pt idx="1080">
                  <c:v>0.029128983391277563</c:v>
                </c:pt>
                <c:pt idx="1081">
                  <c:v>0.029128983391277563</c:v>
                </c:pt>
                <c:pt idx="1082">
                  <c:v>0.029128983391277563</c:v>
                </c:pt>
                <c:pt idx="1083">
                  <c:v>0.029128983391277563</c:v>
                </c:pt>
                <c:pt idx="1084">
                  <c:v>0.029128983391277563</c:v>
                </c:pt>
                <c:pt idx="1085">
                  <c:v>0.029128983391277563</c:v>
                </c:pt>
                <c:pt idx="1086">
                  <c:v>0.029128983391277563</c:v>
                </c:pt>
                <c:pt idx="1087">
                  <c:v>0.029128983391277563</c:v>
                </c:pt>
                <c:pt idx="1088">
                  <c:v>0.029128983391277563</c:v>
                </c:pt>
                <c:pt idx="1089">
                  <c:v>0.029128983391277563</c:v>
                </c:pt>
                <c:pt idx="1090">
                  <c:v>0.029128983391277563</c:v>
                </c:pt>
                <c:pt idx="1091">
                  <c:v>0.029128983391277563</c:v>
                </c:pt>
                <c:pt idx="1092">
                  <c:v>0.029128983391277563</c:v>
                </c:pt>
                <c:pt idx="1093">
                  <c:v>0.029128983391277563</c:v>
                </c:pt>
                <c:pt idx="1094">
                  <c:v>0.029128983391277563</c:v>
                </c:pt>
                <c:pt idx="1095">
                  <c:v>0.029128983391277563</c:v>
                </c:pt>
                <c:pt idx="1096">
                  <c:v>0.040225167302481823</c:v>
                </c:pt>
                <c:pt idx="1097">
                  <c:v>0.040225167302481823</c:v>
                </c:pt>
                <c:pt idx="1098">
                  <c:v>0.040225167302481823</c:v>
                </c:pt>
                <c:pt idx="1099">
                  <c:v>0.040225167302481823</c:v>
                </c:pt>
                <c:pt idx="1100">
                  <c:v>0.040225167302481823</c:v>
                </c:pt>
                <c:pt idx="1101">
                  <c:v>0.040225167302481823</c:v>
                </c:pt>
                <c:pt idx="1102">
                  <c:v>0.040225167302481823</c:v>
                </c:pt>
                <c:pt idx="1103">
                  <c:v>0.040225167302481823</c:v>
                </c:pt>
                <c:pt idx="1104">
                  <c:v>0.040225167302481823</c:v>
                </c:pt>
                <c:pt idx="1105">
                  <c:v>0.040225167302481823</c:v>
                </c:pt>
                <c:pt idx="1106">
                  <c:v>0.040225167302481823</c:v>
                </c:pt>
                <c:pt idx="1107">
                  <c:v>0.040225167302481823</c:v>
                </c:pt>
                <c:pt idx="1108">
                  <c:v>0.040225167302481823</c:v>
                </c:pt>
                <c:pt idx="1109">
                  <c:v>0.040225167302481823</c:v>
                </c:pt>
                <c:pt idx="1110">
                  <c:v>0.040225167302481823</c:v>
                </c:pt>
                <c:pt idx="1111">
                  <c:v>0.040225167302481823</c:v>
                </c:pt>
                <c:pt idx="1112">
                  <c:v>0.040225167302481823</c:v>
                </c:pt>
                <c:pt idx="1113">
                  <c:v>0.040225167302481823</c:v>
                </c:pt>
                <c:pt idx="1114">
                  <c:v>0.040225167302481823</c:v>
                </c:pt>
                <c:pt idx="1115">
                  <c:v>0.040225167302481823</c:v>
                </c:pt>
                <c:pt idx="1116">
                  <c:v>0.040225167302481823</c:v>
                </c:pt>
                <c:pt idx="1117">
                  <c:v>0.040225167302481823</c:v>
                </c:pt>
                <c:pt idx="1118">
                  <c:v>0.040225167302481823</c:v>
                </c:pt>
                <c:pt idx="1119">
                  <c:v>0.040225167302481823</c:v>
                </c:pt>
                <c:pt idx="1120">
                  <c:v>0.040225167302481823</c:v>
                </c:pt>
                <c:pt idx="1121">
                  <c:v>0.040225167302481823</c:v>
                </c:pt>
                <c:pt idx="1122">
                  <c:v>0.040225167302481823</c:v>
                </c:pt>
                <c:pt idx="1123">
                  <c:v>0.040225167302481823</c:v>
                </c:pt>
                <c:pt idx="1124">
                  <c:v>0.040225167302481823</c:v>
                </c:pt>
                <c:pt idx="1125">
                  <c:v>0.040225167302481823</c:v>
                </c:pt>
                <c:pt idx="1126">
                  <c:v>0.040225167302481823</c:v>
                </c:pt>
                <c:pt idx="1127">
                  <c:v>0.06715244807624798</c:v>
                </c:pt>
                <c:pt idx="1128">
                  <c:v>0.06715244807624798</c:v>
                </c:pt>
                <c:pt idx="1129">
                  <c:v>0.06715244807624798</c:v>
                </c:pt>
                <c:pt idx="1130">
                  <c:v>0.06715244807624798</c:v>
                </c:pt>
                <c:pt idx="1131">
                  <c:v>0.06715244807624798</c:v>
                </c:pt>
                <c:pt idx="1132">
                  <c:v>0.06715244807624798</c:v>
                </c:pt>
                <c:pt idx="1133">
                  <c:v>0.06715244807624798</c:v>
                </c:pt>
                <c:pt idx="1134">
                  <c:v>0.06715244807624798</c:v>
                </c:pt>
                <c:pt idx="1135">
                  <c:v>0.06715244807624798</c:v>
                </c:pt>
                <c:pt idx="1136">
                  <c:v>0.06715244807624798</c:v>
                </c:pt>
                <c:pt idx="1137">
                  <c:v>0.06715244807624798</c:v>
                </c:pt>
                <c:pt idx="1138">
                  <c:v>0.06715244807624798</c:v>
                </c:pt>
                <c:pt idx="1139">
                  <c:v>0.06715244807624798</c:v>
                </c:pt>
                <c:pt idx="1140">
                  <c:v>0.06715244807624798</c:v>
                </c:pt>
                <c:pt idx="1141">
                  <c:v>0.06715244807624798</c:v>
                </c:pt>
                <c:pt idx="1142">
                  <c:v>0.06715244807624798</c:v>
                </c:pt>
                <c:pt idx="1143">
                  <c:v>0.06715244807624798</c:v>
                </c:pt>
                <c:pt idx="1144">
                  <c:v>0.06715244807624798</c:v>
                </c:pt>
                <c:pt idx="1145">
                  <c:v>0.06715244807624798</c:v>
                </c:pt>
                <c:pt idx="1146">
                  <c:v>0.06715244807624798</c:v>
                </c:pt>
                <c:pt idx="1147">
                  <c:v>0.06715244807624798</c:v>
                </c:pt>
                <c:pt idx="1148">
                  <c:v>0.06715244807624798</c:v>
                </c:pt>
                <c:pt idx="1149">
                  <c:v>0.06715244807624798</c:v>
                </c:pt>
                <c:pt idx="1150">
                  <c:v>0.06715244807624798</c:v>
                </c:pt>
                <c:pt idx="1151">
                  <c:v>0.06715244807624798</c:v>
                </c:pt>
                <c:pt idx="1152">
                  <c:v>0.06715244807624798</c:v>
                </c:pt>
                <c:pt idx="1153">
                  <c:v>0.06715244807624798</c:v>
                </c:pt>
                <c:pt idx="1154">
                  <c:v>0.06715244807624798</c:v>
                </c:pt>
                <c:pt idx="1155">
                  <c:v>0.06460123308428889</c:v>
                </c:pt>
                <c:pt idx="1156">
                  <c:v>0.06460123308428889</c:v>
                </c:pt>
                <c:pt idx="1157">
                  <c:v>0.06460123308428889</c:v>
                </c:pt>
                <c:pt idx="1158">
                  <c:v>0.06460123308428889</c:v>
                </c:pt>
                <c:pt idx="1159">
                  <c:v>0.06460123308428889</c:v>
                </c:pt>
                <c:pt idx="1160">
                  <c:v>0.06460123308428889</c:v>
                </c:pt>
                <c:pt idx="1161">
                  <c:v>0.06460123308428889</c:v>
                </c:pt>
                <c:pt idx="1162">
                  <c:v>0.06460123308428889</c:v>
                </c:pt>
                <c:pt idx="1163">
                  <c:v>0.06460123308428889</c:v>
                </c:pt>
                <c:pt idx="1164">
                  <c:v>0.06460123308428889</c:v>
                </c:pt>
                <c:pt idx="1165">
                  <c:v>0.06460123308428889</c:v>
                </c:pt>
                <c:pt idx="1166">
                  <c:v>0.06460123308428889</c:v>
                </c:pt>
                <c:pt idx="1167">
                  <c:v>0.06460123308428889</c:v>
                </c:pt>
                <c:pt idx="1168">
                  <c:v>0.06460123308428889</c:v>
                </c:pt>
                <c:pt idx="1169">
                  <c:v>0.06460123308428889</c:v>
                </c:pt>
                <c:pt idx="1170">
                  <c:v>0.06460123308428889</c:v>
                </c:pt>
                <c:pt idx="1171">
                  <c:v>0.06460123308428889</c:v>
                </c:pt>
                <c:pt idx="1172">
                  <c:v>0.06460123308428889</c:v>
                </c:pt>
                <c:pt idx="1173">
                  <c:v>0.06460123308428889</c:v>
                </c:pt>
                <c:pt idx="1174">
                  <c:v>0.06460123308428889</c:v>
                </c:pt>
                <c:pt idx="1175">
                  <c:v>0.06460123308428889</c:v>
                </c:pt>
                <c:pt idx="1176">
                  <c:v>0.06460123308428889</c:v>
                </c:pt>
                <c:pt idx="1177">
                  <c:v>0.06460123308428889</c:v>
                </c:pt>
                <c:pt idx="1178">
                  <c:v>0.06460123308428889</c:v>
                </c:pt>
                <c:pt idx="1179">
                  <c:v>0.06460123308428889</c:v>
                </c:pt>
                <c:pt idx="1180">
                  <c:v>0.06460123308428889</c:v>
                </c:pt>
                <c:pt idx="1181">
                  <c:v>0.06460123308428889</c:v>
                </c:pt>
                <c:pt idx="1182">
                  <c:v>0.06460123308428889</c:v>
                </c:pt>
                <c:pt idx="1183">
                  <c:v>0.06460123308428889</c:v>
                </c:pt>
                <c:pt idx="1184">
                  <c:v>0.06460123308428889</c:v>
                </c:pt>
                <c:pt idx="1185">
                  <c:v>0.06460123308428889</c:v>
                </c:pt>
                <c:pt idx="1186">
                  <c:v>0.05324502728796987</c:v>
                </c:pt>
                <c:pt idx="1187">
                  <c:v>0.05324502728796987</c:v>
                </c:pt>
                <c:pt idx="1188">
                  <c:v>0.05324502728796987</c:v>
                </c:pt>
                <c:pt idx="1189">
                  <c:v>0.05324502728796987</c:v>
                </c:pt>
                <c:pt idx="1190">
                  <c:v>0.05324502728796987</c:v>
                </c:pt>
                <c:pt idx="1191">
                  <c:v>0.05324502728796987</c:v>
                </c:pt>
                <c:pt idx="1192">
                  <c:v>0.05324502728796987</c:v>
                </c:pt>
                <c:pt idx="1193">
                  <c:v>0.05324502728796987</c:v>
                </c:pt>
                <c:pt idx="1194">
                  <c:v>0.05324502728796987</c:v>
                </c:pt>
                <c:pt idx="1195">
                  <c:v>0.05324502728796987</c:v>
                </c:pt>
                <c:pt idx="1196">
                  <c:v>0.05324502728796987</c:v>
                </c:pt>
                <c:pt idx="1197">
                  <c:v>0.05324502728796987</c:v>
                </c:pt>
                <c:pt idx="1198">
                  <c:v>0.05324502728796987</c:v>
                </c:pt>
                <c:pt idx="1199">
                  <c:v>0.05324502728796987</c:v>
                </c:pt>
                <c:pt idx="1200">
                  <c:v>0.05324502728796987</c:v>
                </c:pt>
                <c:pt idx="1201">
                  <c:v>0.05324502728796987</c:v>
                </c:pt>
                <c:pt idx="1202">
                  <c:v>0.05324502728796987</c:v>
                </c:pt>
                <c:pt idx="1203">
                  <c:v>0.05324502728796987</c:v>
                </c:pt>
                <c:pt idx="1204">
                  <c:v>0.05324502728796987</c:v>
                </c:pt>
                <c:pt idx="1205">
                  <c:v>0.05324502728796987</c:v>
                </c:pt>
                <c:pt idx="1206">
                  <c:v>0.05324502728796987</c:v>
                </c:pt>
                <c:pt idx="1207">
                  <c:v>0.05324502728796987</c:v>
                </c:pt>
                <c:pt idx="1208">
                  <c:v>0.05324502728796987</c:v>
                </c:pt>
                <c:pt idx="1209">
                  <c:v>0.05324502728796987</c:v>
                </c:pt>
                <c:pt idx="1210">
                  <c:v>0.05324502728796987</c:v>
                </c:pt>
                <c:pt idx="1211">
                  <c:v>0.05324502728796987</c:v>
                </c:pt>
                <c:pt idx="1212">
                  <c:v>0.05324502728796987</c:v>
                </c:pt>
                <c:pt idx="1213">
                  <c:v>0.05324502728796987</c:v>
                </c:pt>
                <c:pt idx="1214">
                  <c:v>0.05324502728796987</c:v>
                </c:pt>
                <c:pt idx="1215">
                  <c:v>0.05324502728796987</c:v>
                </c:pt>
                <c:pt idx="1216">
                  <c:v>0.028726637279332445</c:v>
                </c:pt>
                <c:pt idx="1217">
                  <c:v>0.028726637279332445</c:v>
                </c:pt>
                <c:pt idx="1218">
                  <c:v>0.028726637279332445</c:v>
                </c:pt>
                <c:pt idx="1219">
                  <c:v>0.028726637279332445</c:v>
                </c:pt>
                <c:pt idx="1220">
                  <c:v>0.028726637279332445</c:v>
                </c:pt>
                <c:pt idx="1221">
                  <c:v>0.028726637279332445</c:v>
                </c:pt>
                <c:pt idx="1222">
                  <c:v>0.028726637279332445</c:v>
                </c:pt>
                <c:pt idx="1223">
                  <c:v>0.028726637279332445</c:v>
                </c:pt>
                <c:pt idx="1224">
                  <c:v>0.028726637279332445</c:v>
                </c:pt>
                <c:pt idx="1225">
                  <c:v>0.028726637279332445</c:v>
                </c:pt>
                <c:pt idx="1226">
                  <c:v>0.028726637279332445</c:v>
                </c:pt>
                <c:pt idx="1227">
                  <c:v>0.028726637279332445</c:v>
                </c:pt>
                <c:pt idx="1228">
                  <c:v>0.028726637279332445</c:v>
                </c:pt>
                <c:pt idx="1229">
                  <c:v>0.028726637279332445</c:v>
                </c:pt>
                <c:pt idx="1230">
                  <c:v>0.028726637279332445</c:v>
                </c:pt>
                <c:pt idx="1231">
                  <c:v>0.028726637279332445</c:v>
                </c:pt>
                <c:pt idx="1232">
                  <c:v>0.028726637279332445</c:v>
                </c:pt>
                <c:pt idx="1233">
                  <c:v>0.028726637279332445</c:v>
                </c:pt>
                <c:pt idx="1234">
                  <c:v>0.028726637279332445</c:v>
                </c:pt>
                <c:pt idx="1235">
                  <c:v>0.028726637279332445</c:v>
                </c:pt>
                <c:pt idx="1236">
                  <c:v>0.028726637279332445</c:v>
                </c:pt>
                <c:pt idx="1237">
                  <c:v>0.028726637279332445</c:v>
                </c:pt>
                <c:pt idx="1238">
                  <c:v>0.028726637279332445</c:v>
                </c:pt>
                <c:pt idx="1239">
                  <c:v>0.028726637279332445</c:v>
                </c:pt>
                <c:pt idx="1240">
                  <c:v>0.028726637279332445</c:v>
                </c:pt>
                <c:pt idx="1241">
                  <c:v>0.028726637279332445</c:v>
                </c:pt>
                <c:pt idx="1242">
                  <c:v>0.028726637279332445</c:v>
                </c:pt>
                <c:pt idx="1243">
                  <c:v>0.028726637279332445</c:v>
                </c:pt>
                <c:pt idx="1244">
                  <c:v>0.028726637279332445</c:v>
                </c:pt>
                <c:pt idx="1245">
                  <c:v>0.028726637279332445</c:v>
                </c:pt>
                <c:pt idx="1246">
                  <c:v>0.028726637279332445</c:v>
                </c:pt>
                <c:pt idx="1247">
                  <c:v>0.04316975283492708</c:v>
                </c:pt>
                <c:pt idx="1248">
                  <c:v>0.04316975283492708</c:v>
                </c:pt>
                <c:pt idx="1249">
                  <c:v>0.04316975283492708</c:v>
                </c:pt>
                <c:pt idx="1250">
                  <c:v>0.04316975283492708</c:v>
                </c:pt>
                <c:pt idx="1251">
                  <c:v>0.04316975283492708</c:v>
                </c:pt>
                <c:pt idx="1252">
                  <c:v>0.04316975283492708</c:v>
                </c:pt>
                <c:pt idx="1253">
                  <c:v>0.04316975283492708</c:v>
                </c:pt>
                <c:pt idx="1254">
                  <c:v>0.04316975283492708</c:v>
                </c:pt>
                <c:pt idx="1255">
                  <c:v>0.04316975283492708</c:v>
                </c:pt>
                <c:pt idx="1256">
                  <c:v>0.04316975283492708</c:v>
                </c:pt>
                <c:pt idx="1257">
                  <c:v>0.04316975283492708</c:v>
                </c:pt>
                <c:pt idx="1258">
                  <c:v>0.04316975283492708</c:v>
                </c:pt>
                <c:pt idx="1259">
                  <c:v>0.04316975283492708</c:v>
                </c:pt>
                <c:pt idx="1260">
                  <c:v>0.04316975283492708</c:v>
                </c:pt>
                <c:pt idx="1261">
                  <c:v>0.04316975283492708</c:v>
                </c:pt>
                <c:pt idx="1262">
                  <c:v>0.04316975283492708</c:v>
                </c:pt>
                <c:pt idx="1263">
                  <c:v>0.04316975283492708</c:v>
                </c:pt>
                <c:pt idx="1264">
                  <c:v>0.04316975283492708</c:v>
                </c:pt>
                <c:pt idx="1265">
                  <c:v>0.04316975283492708</c:v>
                </c:pt>
                <c:pt idx="1266">
                  <c:v>0.04316975283492708</c:v>
                </c:pt>
                <c:pt idx="1267">
                  <c:v>0.04316975283492708</c:v>
                </c:pt>
                <c:pt idx="1268">
                  <c:v>0.04316975283492708</c:v>
                </c:pt>
                <c:pt idx="1269">
                  <c:v>0.04316975283492708</c:v>
                </c:pt>
                <c:pt idx="1270">
                  <c:v>0.04316975283492708</c:v>
                </c:pt>
                <c:pt idx="1271">
                  <c:v>0.04316975283492708</c:v>
                </c:pt>
                <c:pt idx="1272">
                  <c:v>0.04316975283492708</c:v>
                </c:pt>
                <c:pt idx="1273">
                  <c:v>0.04316975283492708</c:v>
                </c:pt>
                <c:pt idx="1274">
                  <c:v>0.04316975283492708</c:v>
                </c:pt>
                <c:pt idx="1275">
                  <c:v>0.04316975283492708</c:v>
                </c:pt>
                <c:pt idx="1276">
                  <c:v>0.04316975283492708</c:v>
                </c:pt>
                <c:pt idx="1277">
                  <c:v>0.061966072494269886</c:v>
                </c:pt>
                <c:pt idx="1278">
                  <c:v>0.061966072494269886</c:v>
                </c:pt>
                <c:pt idx="1279">
                  <c:v>0.061966072494269886</c:v>
                </c:pt>
                <c:pt idx="1280">
                  <c:v>0.061966072494269886</c:v>
                </c:pt>
                <c:pt idx="1281">
                  <c:v>0.061966072494269886</c:v>
                </c:pt>
                <c:pt idx="1282">
                  <c:v>0.061966072494269886</c:v>
                </c:pt>
                <c:pt idx="1283">
                  <c:v>0.061966072494269886</c:v>
                </c:pt>
                <c:pt idx="1284">
                  <c:v>0.061966072494269886</c:v>
                </c:pt>
                <c:pt idx="1285">
                  <c:v>0.061966072494269886</c:v>
                </c:pt>
                <c:pt idx="1286">
                  <c:v>0.061966072494269886</c:v>
                </c:pt>
                <c:pt idx="1287">
                  <c:v>0.061966072494269886</c:v>
                </c:pt>
                <c:pt idx="1288">
                  <c:v>0.061966072494269886</c:v>
                </c:pt>
                <c:pt idx="1289">
                  <c:v>0.061966072494269886</c:v>
                </c:pt>
                <c:pt idx="1290">
                  <c:v>0.061966072494269886</c:v>
                </c:pt>
                <c:pt idx="1291">
                  <c:v>0.061966072494269886</c:v>
                </c:pt>
                <c:pt idx="1292">
                  <c:v>0.061966072494269886</c:v>
                </c:pt>
                <c:pt idx="1293">
                  <c:v>0.061966072494269886</c:v>
                </c:pt>
                <c:pt idx="1294">
                  <c:v>0.061966072494269886</c:v>
                </c:pt>
                <c:pt idx="1295">
                  <c:v>0.061966072494269886</c:v>
                </c:pt>
                <c:pt idx="1296">
                  <c:v>0.061966072494269886</c:v>
                </c:pt>
                <c:pt idx="1297">
                  <c:v>0.061966072494269886</c:v>
                </c:pt>
                <c:pt idx="1298">
                  <c:v>0.061966072494269886</c:v>
                </c:pt>
                <c:pt idx="1299">
                  <c:v>0.061966072494269886</c:v>
                </c:pt>
                <c:pt idx="1300">
                  <c:v>0.061966072494269886</c:v>
                </c:pt>
                <c:pt idx="1301">
                  <c:v>0.061966072494269886</c:v>
                </c:pt>
                <c:pt idx="1302">
                  <c:v>0.061966072494269886</c:v>
                </c:pt>
                <c:pt idx="1303">
                  <c:v>0.061966072494269886</c:v>
                </c:pt>
                <c:pt idx="1304">
                  <c:v>0.061966072494269886</c:v>
                </c:pt>
                <c:pt idx="1305">
                  <c:v>0.061966072494269886</c:v>
                </c:pt>
                <c:pt idx="1306">
                  <c:v>0.061966072494269886</c:v>
                </c:pt>
                <c:pt idx="1307">
                  <c:v>0.061966072494269886</c:v>
                </c:pt>
                <c:pt idx="1308">
                  <c:v>0.09030937911198822</c:v>
                </c:pt>
                <c:pt idx="1309">
                  <c:v>0.09030937911198822</c:v>
                </c:pt>
                <c:pt idx="1310">
                  <c:v>0.09030937911198822</c:v>
                </c:pt>
                <c:pt idx="1311">
                  <c:v>0.09030937911198822</c:v>
                </c:pt>
                <c:pt idx="1312">
                  <c:v>0.09030937911198822</c:v>
                </c:pt>
                <c:pt idx="1313">
                  <c:v>0.09030937911198822</c:v>
                </c:pt>
                <c:pt idx="1314">
                  <c:v>0.09030937911198822</c:v>
                </c:pt>
                <c:pt idx="1315">
                  <c:v>0.09030937911198822</c:v>
                </c:pt>
                <c:pt idx="1316">
                  <c:v>0.09030937911198822</c:v>
                </c:pt>
                <c:pt idx="1317">
                  <c:v>0.09030937911198822</c:v>
                </c:pt>
                <c:pt idx="1318">
                  <c:v>0.09030937911198822</c:v>
                </c:pt>
                <c:pt idx="1319">
                  <c:v>0.09030937911198822</c:v>
                </c:pt>
                <c:pt idx="1320">
                  <c:v>0.09030937911198822</c:v>
                </c:pt>
                <c:pt idx="1321">
                  <c:v>0.09030937911198822</c:v>
                </c:pt>
                <c:pt idx="1322">
                  <c:v>0.09030937911198822</c:v>
                </c:pt>
                <c:pt idx="1323">
                  <c:v>0.09030937911198822</c:v>
                </c:pt>
                <c:pt idx="1324">
                  <c:v>0.09030937911198822</c:v>
                </c:pt>
                <c:pt idx="1325">
                  <c:v>0.09030937911198822</c:v>
                </c:pt>
                <c:pt idx="1326">
                  <c:v>0.09030937911198822</c:v>
                </c:pt>
                <c:pt idx="1327">
                  <c:v>0.09030937911198822</c:v>
                </c:pt>
                <c:pt idx="1328">
                  <c:v>0.09030937911198822</c:v>
                </c:pt>
                <c:pt idx="1329">
                  <c:v>0.09030937911198822</c:v>
                </c:pt>
                <c:pt idx="1330">
                  <c:v>0.09030937911198822</c:v>
                </c:pt>
                <c:pt idx="1331">
                  <c:v>0.09030937911198822</c:v>
                </c:pt>
                <c:pt idx="1332">
                  <c:v>0.09030937911198822</c:v>
                </c:pt>
                <c:pt idx="1333">
                  <c:v>0.09030937911198822</c:v>
                </c:pt>
                <c:pt idx="1334">
                  <c:v>0.09030937911198822</c:v>
                </c:pt>
                <c:pt idx="1335">
                  <c:v>0.09030937911198822</c:v>
                </c:pt>
                <c:pt idx="1336">
                  <c:v>0.09030937911198822</c:v>
                </c:pt>
                <c:pt idx="1337">
                  <c:v>0.09030937911198822</c:v>
                </c:pt>
                <c:pt idx="1338">
                  <c:v>0.09030937911198822</c:v>
                </c:pt>
                <c:pt idx="1339">
                  <c:v>0.15138400679140296</c:v>
                </c:pt>
                <c:pt idx="1340">
                  <c:v>0.15138400679140296</c:v>
                </c:pt>
                <c:pt idx="1341">
                  <c:v>0.15138400679140296</c:v>
                </c:pt>
                <c:pt idx="1342">
                  <c:v>0.15138400679140296</c:v>
                </c:pt>
                <c:pt idx="1343">
                  <c:v>0.15138400679140296</c:v>
                </c:pt>
                <c:pt idx="1344">
                  <c:v>0.15138400679140296</c:v>
                </c:pt>
                <c:pt idx="1345">
                  <c:v>0.15138400679140296</c:v>
                </c:pt>
                <c:pt idx="1346">
                  <c:v>0.15138400679140296</c:v>
                </c:pt>
                <c:pt idx="1347">
                  <c:v>0.15138400679140296</c:v>
                </c:pt>
                <c:pt idx="1348">
                  <c:v>0.15138400679140296</c:v>
                </c:pt>
                <c:pt idx="1349">
                  <c:v>0.15138400679140296</c:v>
                </c:pt>
                <c:pt idx="1350">
                  <c:v>0.15138400679140296</c:v>
                </c:pt>
                <c:pt idx="1351">
                  <c:v>0.15138400679140296</c:v>
                </c:pt>
                <c:pt idx="1352">
                  <c:v>0.15138400679140296</c:v>
                </c:pt>
                <c:pt idx="1353">
                  <c:v>0.15138400679140296</c:v>
                </c:pt>
                <c:pt idx="1354">
                  <c:v>0.15138400679140296</c:v>
                </c:pt>
                <c:pt idx="1355">
                  <c:v>0.15138400679140296</c:v>
                </c:pt>
                <c:pt idx="1356">
                  <c:v>0.15138400679140296</c:v>
                </c:pt>
                <c:pt idx="1357">
                  <c:v>0.15138400679140296</c:v>
                </c:pt>
                <c:pt idx="1358">
                  <c:v>0.15138400679140296</c:v>
                </c:pt>
                <c:pt idx="1359">
                  <c:v>0.15138400679140296</c:v>
                </c:pt>
                <c:pt idx="1360">
                  <c:v>0.15138400679140296</c:v>
                </c:pt>
                <c:pt idx="1361">
                  <c:v>0.15138400679140296</c:v>
                </c:pt>
                <c:pt idx="1362">
                  <c:v>0.15138400679140296</c:v>
                </c:pt>
                <c:pt idx="1363">
                  <c:v>0.15138400679140296</c:v>
                </c:pt>
                <c:pt idx="1364">
                  <c:v>0.15138400679140296</c:v>
                </c:pt>
                <c:pt idx="1365">
                  <c:v>0.15138400679140296</c:v>
                </c:pt>
                <c:pt idx="1366">
                  <c:v>0.15138400679140296</c:v>
                </c:pt>
                <c:pt idx="1367">
                  <c:v>0.15138400679140296</c:v>
                </c:pt>
                <c:pt idx="1368">
                  <c:v>0.15138400679140296</c:v>
                </c:pt>
                <c:pt idx="1369">
                  <c:v>0.12337715329796284</c:v>
                </c:pt>
                <c:pt idx="1370">
                  <c:v>0.12337715329796284</c:v>
                </c:pt>
                <c:pt idx="1371">
                  <c:v>0.12337715329796284</c:v>
                </c:pt>
                <c:pt idx="1372">
                  <c:v>0.12337715329796284</c:v>
                </c:pt>
                <c:pt idx="1373">
                  <c:v>0.12337715329796284</c:v>
                </c:pt>
                <c:pt idx="1374">
                  <c:v>0.12337715329796284</c:v>
                </c:pt>
                <c:pt idx="1375">
                  <c:v>0.12337715329796284</c:v>
                </c:pt>
                <c:pt idx="1376">
                  <c:v>0.12337715329796284</c:v>
                </c:pt>
                <c:pt idx="1377">
                  <c:v>0.12337715329796284</c:v>
                </c:pt>
                <c:pt idx="1378">
                  <c:v>0.12337715329796284</c:v>
                </c:pt>
                <c:pt idx="1379">
                  <c:v>0.12337715329796284</c:v>
                </c:pt>
                <c:pt idx="1380">
                  <c:v>0.12337715329796284</c:v>
                </c:pt>
                <c:pt idx="1381">
                  <c:v>0.12337715329796284</c:v>
                </c:pt>
                <c:pt idx="1382">
                  <c:v>0.12337715329796284</c:v>
                </c:pt>
                <c:pt idx="1383">
                  <c:v>0.12337715329796284</c:v>
                </c:pt>
                <c:pt idx="1384">
                  <c:v>0.12337715329796284</c:v>
                </c:pt>
                <c:pt idx="1385">
                  <c:v>0.12337715329796284</c:v>
                </c:pt>
                <c:pt idx="1386">
                  <c:v>0.12337715329796284</c:v>
                </c:pt>
                <c:pt idx="1387">
                  <c:v>0.12337715329796284</c:v>
                </c:pt>
                <c:pt idx="1388">
                  <c:v>0.12337715329796284</c:v>
                </c:pt>
                <c:pt idx="1389">
                  <c:v>0.12337715329796284</c:v>
                </c:pt>
                <c:pt idx="1390">
                  <c:v>0.12337715329796284</c:v>
                </c:pt>
                <c:pt idx="1391">
                  <c:v>0.12337715329796284</c:v>
                </c:pt>
                <c:pt idx="1392">
                  <c:v>0.12337715329796284</c:v>
                </c:pt>
                <c:pt idx="1393">
                  <c:v>0.12337715329796284</c:v>
                </c:pt>
                <c:pt idx="1394">
                  <c:v>0.12337715329796284</c:v>
                </c:pt>
                <c:pt idx="1395">
                  <c:v>0.12337715329796284</c:v>
                </c:pt>
                <c:pt idx="1396">
                  <c:v>0.12337715329796284</c:v>
                </c:pt>
                <c:pt idx="1397">
                  <c:v>0.12337715329796284</c:v>
                </c:pt>
                <c:pt idx="1398">
                  <c:v>0.12337715329796284</c:v>
                </c:pt>
                <c:pt idx="1399">
                  <c:v>0.12337715329796284</c:v>
                </c:pt>
                <c:pt idx="1400">
                  <c:v>0.10649291608450051</c:v>
                </c:pt>
                <c:pt idx="1401">
                  <c:v>0.10649291608450051</c:v>
                </c:pt>
                <c:pt idx="1402">
                  <c:v>0.10649291608450051</c:v>
                </c:pt>
                <c:pt idx="1403">
                  <c:v>0.10649291608450051</c:v>
                </c:pt>
                <c:pt idx="1404">
                  <c:v>0.10649291608450051</c:v>
                </c:pt>
                <c:pt idx="1405">
                  <c:v>0.10649291608450051</c:v>
                </c:pt>
                <c:pt idx="1406">
                  <c:v>0.10649291608450051</c:v>
                </c:pt>
                <c:pt idx="1407">
                  <c:v>0.10649291608450051</c:v>
                </c:pt>
                <c:pt idx="1408">
                  <c:v>0.10649291608450051</c:v>
                </c:pt>
                <c:pt idx="1409">
                  <c:v>0.10649291608450051</c:v>
                </c:pt>
                <c:pt idx="1410">
                  <c:v>0.10649291608450051</c:v>
                </c:pt>
                <c:pt idx="1411">
                  <c:v>0.10649291608450051</c:v>
                </c:pt>
                <c:pt idx="1412">
                  <c:v>0.10649291608450051</c:v>
                </c:pt>
                <c:pt idx="1413">
                  <c:v>0.10649291608450051</c:v>
                </c:pt>
                <c:pt idx="1414">
                  <c:v>0.10649291608450051</c:v>
                </c:pt>
                <c:pt idx="1415">
                  <c:v>0.10649291608450051</c:v>
                </c:pt>
                <c:pt idx="1416">
                  <c:v>0.10649291608450051</c:v>
                </c:pt>
                <c:pt idx="1417">
                  <c:v>0.10649291608450051</c:v>
                </c:pt>
                <c:pt idx="1418">
                  <c:v>0.10649291608450051</c:v>
                </c:pt>
                <c:pt idx="1419">
                  <c:v>0.10649291608450051</c:v>
                </c:pt>
                <c:pt idx="1420">
                  <c:v>0.10649291608450051</c:v>
                </c:pt>
                <c:pt idx="1421">
                  <c:v>0.10649291608450051</c:v>
                </c:pt>
                <c:pt idx="1422">
                  <c:v>0.10649291608450051</c:v>
                </c:pt>
                <c:pt idx="1423">
                  <c:v>0.10649291608450051</c:v>
                </c:pt>
                <c:pt idx="1424">
                  <c:v>0.10649291608450051</c:v>
                </c:pt>
                <c:pt idx="1425">
                  <c:v>0.10649291608450051</c:v>
                </c:pt>
                <c:pt idx="1426">
                  <c:v>0.10649291608450051</c:v>
                </c:pt>
                <c:pt idx="1427">
                  <c:v>0.10649291608450051</c:v>
                </c:pt>
                <c:pt idx="1428">
                  <c:v>0.10649291608450051</c:v>
                </c:pt>
                <c:pt idx="1429">
                  <c:v>0.10649291608450051</c:v>
                </c:pt>
                <c:pt idx="1430">
                  <c:v>0.03535547855646404</c:v>
                </c:pt>
                <c:pt idx="1431">
                  <c:v>0.03535547855646404</c:v>
                </c:pt>
                <c:pt idx="1432">
                  <c:v>0.03535547855646404</c:v>
                </c:pt>
                <c:pt idx="1433">
                  <c:v>0.03535547855646404</c:v>
                </c:pt>
                <c:pt idx="1434">
                  <c:v>0.03535547855646404</c:v>
                </c:pt>
                <c:pt idx="1435">
                  <c:v>0.03535547855646404</c:v>
                </c:pt>
                <c:pt idx="1436">
                  <c:v>0.03535547855646404</c:v>
                </c:pt>
                <c:pt idx="1437">
                  <c:v>0.03535547855646404</c:v>
                </c:pt>
                <c:pt idx="1438">
                  <c:v>0.03535547855646404</c:v>
                </c:pt>
                <c:pt idx="1439">
                  <c:v>0.03535547855646404</c:v>
                </c:pt>
                <c:pt idx="1440">
                  <c:v>0.03535547855646404</c:v>
                </c:pt>
                <c:pt idx="1441">
                  <c:v>0.03535547855646404</c:v>
                </c:pt>
                <c:pt idx="1442">
                  <c:v>0.03535547855646404</c:v>
                </c:pt>
                <c:pt idx="1443">
                  <c:v>0.03535547855646404</c:v>
                </c:pt>
                <c:pt idx="1444">
                  <c:v>0.03535547855646404</c:v>
                </c:pt>
                <c:pt idx="1445">
                  <c:v>0.03535547855646404</c:v>
                </c:pt>
                <c:pt idx="1446">
                  <c:v>0.03535547855646404</c:v>
                </c:pt>
                <c:pt idx="1447">
                  <c:v>0.03535547855646404</c:v>
                </c:pt>
                <c:pt idx="1448">
                  <c:v>0.03535547855646404</c:v>
                </c:pt>
                <c:pt idx="1449">
                  <c:v>0.03535547855646404</c:v>
                </c:pt>
                <c:pt idx="1450">
                  <c:v>0.03535547855646404</c:v>
                </c:pt>
                <c:pt idx="1451">
                  <c:v>0.03535547855646404</c:v>
                </c:pt>
                <c:pt idx="1452">
                  <c:v>0.03535547855646404</c:v>
                </c:pt>
                <c:pt idx="1453">
                  <c:v>0.03535547855646404</c:v>
                </c:pt>
                <c:pt idx="1454">
                  <c:v>0.03535547855646404</c:v>
                </c:pt>
                <c:pt idx="1455">
                  <c:v>0.03535547855646404</c:v>
                </c:pt>
                <c:pt idx="1456">
                  <c:v>0.03535547855646404</c:v>
                </c:pt>
                <c:pt idx="1457">
                  <c:v>0.03535547855646404</c:v>
                </c:pt>
                <c:pt idx="1458">
                  <c:v>0.03535547855646404</c:v>
                </c:pt>
                <c:pt idx="1459">
                  <c:v>0.03535547855646404</c:v>
                </c:pt>
                <c:pt idx="1460">
                  <c:v>0.03535547855646404</c:v>
                </c:pt>
                <c:pt idx="1461">
                  <c:v>0.042385676749271184</c:v>
                </c:pt>
                <c:pt idx="1462">
                  <c:v>0.042385676749271184</c:v>
                </c:pt>
                <c:pt idx="1463">
                  <c:v>0.042385676749271184</c:v>
                </c:pt>
                <c:pt idx="1464">
                  <c:v>0.042385676749271184</c:v>
                </c:pt>
                <c:pt idx="1465">
                  <c:v>0.042385676749271184</c:v>
                </c:pt>
                <c:pt idx="1466">
                  <c:v>0.042385676749271184</c:v>
                </c:pt>
                <c:pt idx="1467">
                  <c:v>0.042385676749271184</c:v>
                </c:pt>
                <c:pt idx="1468">
                  <c:v>0.042385676749271184</c:v>
                </c:pt>
                <c:pt idx="1469">
                  <c:v>0.042385676749271184</c:v>
                </c:pt>
                <c:pt idx="1470">
                  <c:v>0.042385676749271184</c:v>
                </c:pt>
                <c:pt idx="1471">
                  <c:v>0.042385676749271184</c:v>
                </c:pt>
                <c:pt idx="1472">
                  <c:v>0.042385676749271184</c:v>
                </c:pt>
                <c:pt idx="1473">
                  <c:v>0.042385676749271184</c:v>
                </c:pt>
                <c:pt idx="1474">
                  <c:v>0.042385676749271184</c:v>
                </c:pt>
                <c:pt idx="1475">
                  <c:v>0.042385676749271184</c:v>
                </c:pt>
                <c:pt idx="1476">
                  <c:v>0.042385676749271184</c:v>
                </c:pt>
                <c:pt idx="1477">
                  <c:v>0.042385676749271184</c:v>
                </c:pt>
                <c:pt idx="1478">
                  <c:v>0.042385676749271184</c:v>
                </c:pt>
                <c:pt idx="1479">
                  <c:v>0.042385676749271184</c:v>
                </c:pt>
                <c:pt idx="1480">
                  <c:v>0.042385676749271184</c:v>
                </c:pt>
                <c:pt idx="1481">
                  <c:v>0.042385676749271184</c:v>
                </c:pt>
                <c:pt idx="1482">
                  <c:v>0.042385676749271184</c:v>
                </c:pt>
                <c:pt idx="1483">
                  <c:v>0.042385676749271184</c:v>
                </c:pt>
                <c:pt idx="1484">
                  <c:v>0.042385676749271184</c:v>
                </c:pt>
                <c:pt idx="1485">
                  <c:v>0.042385676749271184</c:v>
                </c:pt>
                <c:pt idx="1486">
                  <c:v>0.042385676749271184</c:v>
                </c:pt>
                <c:pt idx="1487">
                  <c:v>0.042385676749271184</c:v>
                </c:pt>
                <c:pt idx="1488">
                  <c:v>0.042385676749271184</c:v>
                </c:pt>
                <c:pt idx="1489">
                  <c:v>0.042385676749271184</c:v>
                </c:pt>
                <c:pt idx="1490">
                  <c:v>0.042385676749271184</c:v>
                </c:pt>
                <c:pt idx="1491">
                  <c:v>0.042385676749271184</c:v>
                </c:pt>
                <c:pt idx="1492">
                  <c:v>0.04446826074010257</c:v>
                </c:pt>
                <c:pt idx="1493">
                  <c:v>0.04446826074010257</c:v>
                </c:pt>
                <c:pt idx="1494">
                  <c:v>0.04446826074010257</c:v>
                </c:pt>
                <c:pt idx="1495">
                  <c:v>0.04446826074010257</c:v>
                </c:pt>
                <c:pt idx="1496">
                  <c:v>0.04446826074010257</c:v>
                </c:pt>
                <c:pt idx="1497">
                  <c:v>0.04446826074010257</c:v>
                </c:pt>
                <c:pt idx="1498">
                  <c:v>0.04446826074010257</c:v>
                </c:pt>
                <c:pt idx="1499">
                  <c:v>0.04446826074010257</c:v>
                </c:pt>
                <c:pt idx="1500">
                  <c:v>0.04446826074010257</c:v>
                </c:pt>
                <c:pt idx="1501">
                  <c:v>0.04446826074010257</c:v>
                </c:pt>
                <c:pt idx="1502">
                  <c:v>0.04446826074010257</c:v>
                </c:pt>
                <c:pt idx="1503">
                  <c:v>0.04446826074010257</c:v>
                </c:pt>
                <c:pt idx="1504">
                  <c:v>0.04446826074010257</c:v>
                </c:pt>
                <c:pt idx="1505">
                  <c:v>0.04446826074010257</c:v>
                </c:pt>
                <c:pt idx="1506">
                  <c:v>0.04446826074010257</c:v>
                </c:pt>
                <c:pt idx="1507">
                  <c:v>0.04446826074010257</c:v>
                </c:pt>
                <c:pt idx="1508">
                  <c:v>0.04446826074010257</c:v>
                </c:pt>
                <c:pt idx="1509">
                  <c:v>0.04446826074010257</c:v>
                </c:pt>
                <c:pt idx="1510">
                  <c:v>0.04446826074010257</c:v>
                </c:pt>
                <c:pt idx="1511">
                  <c:v>0.04446826074010257</c:v>
                </c:pt>
                <c:pt idx="1512">
                  <c:v>0.04446826074010257</c:v>
                </c:pt>
                <c:pt idx="1513">
                  <c:v>0.04446826074010257</c:v>
                </c:pt>
                <c:pt idx="1514">
                  <c:v>0.04446826074010257</c:v>
                </c:pt>
                <c:pt idx="1515">
                  <c:v>0.04446826074010257</c:v>
                </c:pt>
                <c:pt idx="1516">
                  <c:v>0.04446826074010257</c:v>
                </c:pt>
                <c:pt idx="1517">
                  <c:v>0.04446826074010257</c:v>
                </c:pt>
                <c:pt idx="1518">
                  <c:v>0.04446826074010257</c:v>
                </c:pt>
                <c:pt idx="1519">
                  <c:v>0.04446826074010257</c:v>
                </c:pt>
                <c:pt idx="1520">
                  <c:v>0.04446826074010257</c:v>
                </c:pt>
                <c:pt idx="1521">
                  <c:v>0.05031259326697879</c:v>
                </c:pt>
                <c:pt idx="1522">
                  <c:v>0.05031259326697879</c:v>
                </c:pt>
                <c:pt idx="1523">
                  <c:v>0.05031259326697879</c:v>
                </c:pt>
                <c:pt idx="1524">
                  <c:v>0.05031259326697879</c:v>
                </c:pt>
                <c:pt idx="1525">
                  <c:v>0.05031259326697879</c:v>
                </c:pt>
                <c:pt idx="1526">
                  <c:v>0.05031259326697879</c:v>
                </c:pt>
                <c:pt idx="1527">
                  <c:v>0.05031259326697879</c:v>
                </c:pt>
                <c:pt idx="1528">
                  <c:v>0.05031259326697879</c:v>
                </c:pt>
                <c:pt idx="1529">
                  <c:v>0.05031259326697879</c:v>
                </c:pt>
                <c:pt idx="1530">
                  <c:v>0.05031259326697879</c:v>
                </c:pt>
                <c:pt idx="1531">
                  <c:v>0.05031259326697879</c:v>
                </c:pt>
                <c:pt idx="1532">
                  <c:v>0.05031259326697879</c:v>
                </c:pt>
                <c:pt idx="1533">
                  <c:v>0.05031259326697879</c:v>
                </c:pt>
                <c:pt idx="1534">
                  <c:v>0.05031259326697879</c:v>
                </c:pt>
                <c:pt idx="1535">
                  <c:v>0.05031259326697879</c:v>
                </c:pt>
                <c:pt idx="1536">
                  <c:v>0.05031259326697879</c:v>
                </c:pt>
                <c:pt idx="1537">
                  <c:v>0.05031259326697879</c:v>
                </c:pt>
                <c:pt idx="1538">
                  <c:v>0.05031259326697879</c:v>
                </c:pt>
                <c:pt idx="1539">
                  <c:v>0.05031259326697879</c:v>
                </c:pt>
                <c:pt idx="1540">
                  <c:v>0.05031259326697879</c:v>
                </c:pt>
                <c:pt idx="1541">
                  <c:v>0.05031259326697879</c:v>
                </c:pt>
                <c:pt idx="1542">
                  <c:v>0.05031259326697879</c:v>
                </c:pt>
                <c:pt idx="1543">
                  <c:v>0.05031259326697879</c:v>
                </c:pt>
                <c:pt idx="1544">
                  <c:v>0.05031259326697879</c:v>
                </c:pt>
                <c:pt idx="1545">
                  <c:v>0.05031259326697879</c:v>
                </c:pt>
                <c:pt idx="1546">
                  <c:v>0.05031259326697879</c:v>
                </c:pt>
                <c:pt idx="1547">
                  <c:v>0.05031259326697879</c:v>
                </c:pt>
                <c:pt idx="1548">
                  <c:v>0.05031259326697879</c:v>
                </c:pt>
                <c:pt idx="1549">
                  <c:v>0.05031259326697879</c:v>
                </c:pt>
                <c:pt idx="1550">
                  <c:v>0.05031259326697879</c:v>
                </c:pt>
                <c:pt idx="1551">
                  <c:v>0.05031259326697879</c:v>
                </c:pt>
                <c:pt idx="1552">
                  <c:v>0.03990787286872677</c:v>
                </c:pt>
                <c:pt idx="1553">
                  <c:v>0.03990787286872677</c:v>
                </c:pt>
                <c:pt idx="1554">
                  <c:v>0.03990787286872677</c:v>
                </c:pt>
                <c:pt idx="1555">
                  <c:v>0.03990787286872677</c:v>
                </c:pt>
                <c:pt idx="1556">
                  <c:v>0.03990787286872677</c:v>
                </c:pt>
                <c:pt idx="1557">
                  <c:v>0.03990787286872677</c:v>
                </c:pt>
                <c:pt idx="1558">
                  <c:v>0.03990787286872677</c:v>
                </c:pt>
                <c:pt idx="1559">
                  <c:v>0.03990787286872677</c:v>
                </c:pt>
                <c:pt idx="1560">
                  <c:v>0.03990787286872677</c:v>
                </c:pt>
                <c:pt idx="1561">
                  <c:v>0.03990787286872677</c:v>
                </c:pt>
                <c:pt idx="1562">
                  <c:v>0.03990787286872677</c:v>
                </c:pt>
                <c:pt idx="1563">
                  <c:v>0.03990787286872677</c:v>
                </c:pt>
                <c:pt idx="1564">
                  <c:v>0.03990787286872677</c:v>
                </c:pt>
                <c:pt idx="1565">
                  <c:v>0.03990787286872677</c:v>
                </c:pt>
                <c:pt idx="1566">
                  <c:v>0.03990787286872677</c:v>
                </c:pt>
                <c:pt idx="1567">
                  <c:v>0.03990787286872677</c:v>
                </c:pt>
                <c:pt idx="1568">
                  <c:v>0.03990787286872677</c:v>
                </c:pt>
                <c:pt idx="1569">
                  <c:v>0.03990787286872677</c:v>
                </c:pt>
                <c:pt idx="1570">
                  <c:v>0.03990787286872677</c:v>
                </c:pt>
                <c:pt idx="1571">
                  <c:v>0.03990787286872677</c:v>
                </c:pt>
                <c:pt idx="1572">
                  <c:v>0.03990787286872677</c:v>
                </c:pt>
                <c:pt idx="1573">
                  <c:v>0.03990787286872677</c:v>
                </c:pt>
                <c:pt idx="1574">
                  <c:v>0.03990787286872677</c:v>
                </c:pt>
                <c:pt idx="1575">
                  <c:v>0.03990787286872677</c:v>
                </c:pt>
                <c:pt idx="1576">
                  <c:v>0.03990787286872677</c:v>
                </c:pt>
                <c:pt idx="1577">
                  <c:v>0.03990787286872677</c:v>
                </c:pt>
                <c:pt idx="1578">
                  <c:v>0.03990787286872677</c:v>
                </c:pt>
                <c:pt idx="1579">
                  <c:v>0.03990787286872677</c:v>
                </c:pt>
                <c:pt idx="1580">
                  <c:v>0.03990787286872677</c:v>
                </c:pt>
                <c:pt idx="1581">
                  <c:v>0.03990787286872677</c:v>
                </c:pt>
                <c:pt idx="1582">
                  <c:v>0.07393326520049293</c:v>
                </c:pt>
                <c:pt idx="1583">
                  <c:v>0.07393326520049293</c:v>
                </c:pt>
                <c:pt idx="1584">
                  <c:v>0.07393326520049293</c:v>
                </c:pt>
                <c:pt idx="1585">
                  <c:v>0.07393326520049293</c:v>
                </c:pt>
                <c:pt idx="1586">
                  <c:v>0.07393326520049293</c:v>
                </c:pt>
                <c:pt idx="1587">
                  <c:v>0.07393326520049293</c:v>
                </c:pt>
                <c:pt idx="1588">
                  <c:v>0.07393326520049293</c:v>
                </c:pt>
                <c:pt idx="1589">
                  <c:v>0.07393326520049293</c:v>
                </c:pt>
                <c:pt idx="1590">
                  <c:v>0.07393326520049293</c:v>
                </c:pt>
                <c:pt idx="1591">
                  <c:v>0.07393326520049293</c:v>
                </c:pt>
                <c:pt idx="1592">
                  <c:v>0.07393326520049293</c:v>
                </c:pt>
                <c:pt idx="1593">
                  <c:v>0.07393326520049293</c:v>
                </c:pt>
                <c:pt idx="1594">
                  <c:v>0.07393326520049293</c:v>
                </c:pt>
                <c:pt idx="1595">
                  <c:v>0.07393326520049293</c:v>
                </c:pt>
                <c:pt idx="1596">
                  <c:v>0.07393326520049293</c:v>
                </c:pt>
                <c:pt idx="1597">
                  <c:v>0.07393326520049293</c:v>
                </c:pt>
                <c:pt idx="1598">
                  <c:v>0.07393326520049293</c:v>
                </c:pt>
                <c:pt idx="1599">
                  <c:v>0.07393326520049293</c:v>
                </c:pt>
                <c:pt idx="1600">
                  <c:v>0.07393326520049293</c:v>
                </c:pt>
                <c:pt idx="1601">
                  <c:v>0.07393326520049293</c:v>
                </c:pt>
                <c:pt idx="1602">
                  <c:v>0.07393326520049293</c:v>
                </c:pt>
                <c:pt idx="1603">
                  <c:v>0.07393326520049293</c:v>
                </c:pt>
                <c:pt idx="1604">
                  <c:v>0.07393326520049293</c:v>
                </c:pt>
                <c:pt idx="1605">
                  <c:v>0.07393326520049293</c:v>
                </c:pt>
                <c:pt idx="1606">
                  <c:v>0.07393326520049293</c:v>
                </c:pt>
                <c:pt idx="1607">
                  <c:v>0.07393326520049293</c:v>
                </c:pt>
                <c:pt idx="1608">
                  <c:v>0.07393326520049293</c:v>
                </c:pt>
                <c:pt idx="1609">
                  <c:v>0.07393326520049293</c:v>
                </c:pt>
                <c:pt idx="1610">
                  <c:v>0.07393326520049293</c:v>
                </c:pt>
                <c:pt idx="1611">
                  <c:v>0.07393326520049293</c:v>
                </c:pt>
                <c:pt idx="1612">
                  <c:v>0.07393326520049293</c:v>
                </c:pt>
                <c:pt idx="1613">
                  <c:v>0.0679574984109288</c:v>
                </c:pt>
                <c:pt idx="1614">
                  <c:v>0.0679574984109288</c:v>
                </c:pt>
                <c:pt idx="1615">
                  <c:v>0.0679574984109288</c:v>
                </c:pt>
                <c:pt idx="1616">
                  <c:v>0.0679574984109288</c:v>
                </c:pt>
                <c:pt idx="1617">
                  <c:v>0.0679574984109288</c:v>
                </c:pt>
                <c:pt idx="1618">
                  <c:v>0.0679574984109288</c:v>
                </c:pt>
                <c:pt idx="1619">
                  <c:v>0.0679574984109288</c:v>
                </c:pt>
                <c:pt idx="1620">
                  <c:v>0.0679574984109288</c:v>
                </c:pt>
                <c:pt idx="1621">
                  <c:v>0.0679574984109288</c:v>
                </c:pt>
                <c:pt idx="1622">
                  <c:v>0.0679574984109288</c:v>
                </c:pt>
                <c:pt idx="1623">
                  <c:v>0.0679574984109288</c:v>
                </c:pt>
                <c:pt idx="1624">
                  <c:v>0.0679574984109288</c:v>
                </c:pt>
                <c:pt idx="1625">
                  <c:v>0.0679574984109288</c:v>
                </c:pt>
                <c:pt idx="1626">
                  <c:v>0.0679574984109288</c:v>
                </c:pt>
                <c:pt idx="1627">
                  <c:v>0.0679574984109288</c:v>
                </c:pt>
                <c:pt idx="1628">
                  <c:v>0.0679574984109288</c:v>
                </c:pt>
                <c:pt idx="1629">
                  <c:v>0.0679574984109288</c:v>
                </c:pt>
                <c:pt idx="1630">
                  <c:v>0.0679574984109288</c:v>
                </c:pt>
                <c:pt idx="1631">
                  <c:v>0.0679574984109288</c:v>
                </c:pt>
                <c:pt idx="1632">
                  <c:v>0.0679574984109288</c:v>
                </c:pt>
                <c:pt idx="1633">
                  <c:v>0.0679574984109288</c:v>
                </c:pt>
                <c:pt idx="1634">
                  <c:v>0.0679574984109288</c:v>
                </c:pt>
                <c:pt idx="1635">
                  <c:v>0.0679574984109288</c:v>
                </c:pt>
                <c:pt idx="1636">
                  <c:v>0.0679574984109288</c:v>
                </c:pt>
                <c:pt idx="1637">
                  <c:v>0.0679574984109288</c:v>
                </c:pt>
                <c:pt idx="1638">
                  <c:v>0.0679574984109288</c:v>
                </c:pt>
                <c:pt idx="1639">
                  <c:v>0.0679574984109288</c:v>
                </c:pt>
                <c:pt idx="1640">
                  <c:v>0.0679574984109288</c:v>
                </c:pt>
                <c:pt idx="1641">
                  <c:v>0.0679574984109288</c:v>
                </c:pt>
                <c:pt idx="1642">
                  <c:v>0.0679574984109288</c:v>
                </c:pt>
                <c:pt idx="1643">
                  <c:v>0.10811288029545896</c:v>
                </c:pt>
                <c:pt idx="1644">
                  <c:v>0.10811288029545896</c:v>
                </c:pt>
                <c:pt idx="1645">
                  <c:v>0.10811288029545896</c:v>
                </c:pt>
                <c:pt idx="1646">
                  <c:v>0.10811288029545896</c:v>
                </c:pt>
                <c:pt idx="1647">
                  <c:v>0.10811288029545896</c:v>
                </c:pt>
                <c:pt idx="1648">
                  <c:v>0.10811288029545896</c:v>
                </c:pt>
                <c:pt idx="1649">
                  <c:v>0.10811288029545896</c:v>
                </c:pt>
                <c:pt idx="1650">
                  <c:v>0.10811288029545896</c:v>
                </c:pt>
                <c:pt idx="1651">
                  <c:v>0.10811288029545896</c:v>
                </c:pt>
                <c:pt idx="1652">
                  <c:v>0.10811288029545896</c:v>
                </c:pt>
                <c:pt idx="1653">
                  <c:v>0.10811288029545896</c:v>
                </c:pt>
                <c:pt idx="1654">
                  <c:v>0.10811288029545896</c:v>
                </c:pt>
                <c:pt idx="1655">
                  <c:v>0.10811288029545896</c:v>
                </c:pt>
                <c:pt idx="1656">
                  <c:v>0.10811288029545896</c:v>
                </c:pt>
                <c:pt idx="1657">
                  <c:v>0.10811288029545896</c:v>
                </c:pt>
                <c:pt idx="1658">
                  <c:v>0.10811288029545896</c:v>
                </c:pt>
                <c:pt idx="1659">
                  <c:v>0.10811288029545896</c:v>
                </c:pt>
                <c:pt idx="1660">
                  <c:v>0.10811288029545896</c:v>
                </c:pt>
                <c:pt idx="1661">
                  <c:v>0.10811288029545896</c:v>
                </c:pt>
                <c:pt idx="1662">
                  <c:v>0.10811288029545896</c:v>
                </c:pt>
                <c:pt idx="1663">
                  <c:v>0.10811288029545896</c:v>
                </c:pt>
                <c:pt idx="1664">
                  <c:v>0.10811288029545896</c:v>
                </c:pt>
                <c:pt idx="1665">
                  <c:v>0.10811288029545896</c:v>
                </c:pt>
                <c:pt idx="1666">
                  <c:v>0.10811288029545896</c:v>
                </c:pt>
                <c:pt idx="1667">
                  <c:v>0.10811288029545896</c:v>
                </c:pt>
                <c:pt idx="1668">
                  <c:v>0.10811288029545896</c:v>
                </c:pt>
                <c:pt idx="1669">
                  <c:v>0.10811288029545896</c:v>
                </c:pt>
                <c:pt idx="1670">
                  <c:v>0.10811288029545896</c:v>
                </c:pt>
                <c:pt idx="1671">
                  <c:v>0.10811288029545896</c:v>
                </c:pt>
                <c:pt idx="1672">
                  <c:v>0.10811288029545896</c:v>
                </c:pt>
                <c:pt idx="1673">
                  <c:v>0.10811288029545896</c:v>
                </c:pt>
                <c:pt idx="1674">
                  <c:v>0.0945761692637872</c:v>
                </c:pt>
                <c:pt idx="1675">
                  <c:v>0.0945761692637872</c:v>
                </c:pt>
                <c:pt idx="1676">
                  <c:v>0.0945761692637872</c:v>
                </c:pt>
                <c:pt idx="1677">
                  <c:v>0.0945761692637872</c:v>
                </c:pt>
                <c:pt idx="1678">
                  <c:v>0.0945761692637872</c:v>
                </c:pt>
                <c:pt idx="1679">
                  <c:v>0.0945761692637872</c:v>
                </c:pt>
                <c:pt idx="1680">
                  <c:v>0.0945761692637872</c:v>
                </c:pt>
                <c:pt idx="1681">
                  <c:v>0.0945761692637872</c:v>
                </c:pt>
                <c:pt idx="1682">
                  <c:v>0.0945761692637872</c:v>
                </c:pt>
                <c:pt idx="1683">
                  <c:v>0.0945761692637872</c:v>
                </c:pt>
                <c:pt idx="1684">
                  <c:v>0.0945761692637872</c:v>
                </c:pt>
                <c:pt idx="1685">
                  <c:v>0.0945761692637872</c:v>
                </c:pt>
                <c:pt idx="1686">
                  <c:v>0.0945761692637872</c:v>
                </c:pt>
                <c:pt idx="1687">
                  <c:v>0.0945761692637872</c:v>
                </c:pt>
                <c:pt idx="1688">
                  <c:v>0.0945761692637872</c:v>
                </c:pt>
                <c:pt idx="1689">
                  <c:v>0.0945761692637872</c:v>
                </c:pt>
                <c:pt idx="1690">
                  <c:v>0.0945761692637872</c:v>
                </c:pt>
                <c:pt idx="1691">
                  <c:v>0.0945761692637872</c:v>
                </c:pt>
                <c:pt idx="1692">
                  <c:v>0.0945761692637872</c:v>
                </c:pt>
                <c:pt idx="1693">
                  <c:v>0.0945761692637872</c:v>
                </c:pt>
                <c:pt idx="1694">
                  <c:v>0.0945761692637872</c:v>
                </c:pt>
                <c:pt idx="1695">
                  <c:v>0.0945761692637872</c:v>
                </c:pt>
                <c:pt idx="1696">
                  <c:v>0.0945761692637872</c:v>
                </c:pt>
                <c:pt idx="1697">
                  <c:v>0.0945761692637872</c:v>
                </c:pt>
                <c:pt idx="1698">
                  <c:v>0.0945761692637872</c:v>
                </c:pt>
                <c:pt idx="1699">
                  <c:v>0.0945761692637872</c:v>
                </c:pt>
                <c:pt idx="1700">
                  <c:v>0.0945761692637872</c:v>
                </c:pt>
                <c:pt idx="1701">
                  <c:v>0.0945761692637872</c:v>
                </c:pt>
                <c:pt idx="1702">
                  <c:v>0.0945761692637872</c:v>
                </c:pt>
                <c:pt idx="1703">
                  <c:v>0.0945761692637872</c:v>
                </c:pt>
                <c:pt idx="1704">
                  <c:v>0.0945761692637872</c:v>
                </c:pt>
                <c:pt idx="1705">
                  <c:v>0.12011740776537128</c:v>
                </c:pt>
                <c:pt idx="1706">
                  <c:v>0.12011740776537128</c:v>
                </c:pt>
                <c:pt idx="1707">
                  <c:v>0.12011740776537128</c:v>
                </c:pt>
                <c:pt idx="1708">
                  <c:v>0.12011740776537128</c:v>
                </c:pt>
                <c:pt idx="1709">
                  <c:v>0.12011740776537128</c:v>
                </c:pt>
                <c:pt idx="1710">
                  <c:v>0.12011740776537128</c:v>
                </c:pt>
                <c:pt idx="1711">
                  <c:v>0.12011740776537128</c:v>
                </c:pt>
                <c:pt idx="1712">
                  <c:v>0.12011740776537128</c:v>
                </c:pt>
                <c:pt idx="1713">
                  <c:v>0.12011740776537128</c:v>
                </c:pt>
                <c:pt idx="1714">
                  <c:v>0.12011740776537128</c:v>
                </c:pt>
                <c:pt idx="1715">
                  <c:v>0.12011740776537128</c:v>
                </c:pt>
                <c:pt idx="1716">
                  <c:v>0.12011740776537128</c:v>
                </c:pt>
                <c:pt idx="1717">
                  <c:v>0.12011740776537128</c:v>
                </c:pt>
                <c:pt idx="1718">
                  <c:v>0.12011740776537128</c:v>
                </c:pt>
                <c:pt idx="1719">
                  <c:v>0.12011740776537128</c:v>
                </c:pt>
                <c:pt idx="1720">
                  <c:v>0.12011740776537128</c:v>
                </c:pt>
                <c:pt idx="1721">
                  <c:v>0.12011740776537128</c:v>
                </c:pt>
                <c:pt idx="1722">
                  <c:v>0.12011740776537128</c:v>
                </c:pt>
                <c:pt idx="1723">
                  <c:v>0.12011740776537128</c:v>
                </c:pt>
                <c:pt idx="1724">
                  <c:v>0.12011740776537128</c:v>
                </c:pt>
                <c:pt idx="1725">
                  <c:v>0.12011740776537128</c:v>
                </c:pt>
                <c:pt idx="1726">
                  <c:v>0.12011740776537128</c:v>
                </c:pt>
                <c:pt idx="1727">
                  <c:v>0.12011740776537128</c:v>
                </c:pt>
                <c:pt idx="1728">
                  <c:v>0.12011740776537128</c:v>
                </c:pt>
                <c:pt idx="1729">
                  <c:v>0.12011740776537128</c:v>
                </c:pt>
                <c:pt idx="1730">
                  <c:v>0.12011740776537128</c:v>
                </c:pt>
                <c:pt idx="1731">
                  <c:v>0.12011740776537128</c:v>
                </c:pt>
                <c:pt idx="1732">
                  <c:v>0.12011740776537128</c:v>
                </c:pt>
                <c:pt idx="1733">
                  <c:v>0.12011740776537128</c:v>
                </c:pt>
                <c:pt idx="1734">
                  <c:v>0.12011740776537128</c:v>
                </c:pt>
                <c:pt idx="1735">
                  <c:v>0.11041375040862667</c:v>
                </c:pt>
                <c:pt idx="1736">
                  <c:v>0.11041375040862667</c:v>
                </c:pt>
                <c:pt idx="1737">
                  <c:v>0.11041375040862667</c:v>
                </c:pt>
                <c:pt idx="1738">
                  <c:v>0.11041375040862667</c:v>
                </c:pt>
                <c:pt idx="1739">
                  <c:v>0.11041375040862667</c:v>
                </c:pt>
                <c:pt idx="1740">
                  <c:v>0.11041375040862667</c:v>
                </c:pt>
                <c:pt idx="1741">
                  <c:v>0.11041375040862667</c:v>
                </c:pt>
                <c:pt idx="1742">
                  <c:v>0.11041375040862667</c:v>
                </c:pt>
                <c:pt idx="1743">
                  <c:v>0.11041375040862667</c:v>
                </c:pt>
                <c:pt idx="1744">
                  <c:v>0.11041375040862667</c:v>
                </c:pt>
                <c:pt idx="1745">
                  <c:v>0.11041375040862667</c:v>
                </c:pt>
                <c:pt idx="1746">
                  <c:v>0.11041375040862667</c:v>
                </c:pt>
                <c:pt idx="1747">
                  <c:v>0.11041375040862667</c:v>
                </c:pt>
                <c:pt idx="1748">
                  <c:v>0.11041375040862667</c:v>
                </c:pt>
                <c:pt idx="1749">
                  <c:v>0.11041375040862667</c:v>
                </c:pt>
                <c:pt idx="1750">
                  <c:v>0.11041375040862667</c:v>
                </c:pt>
                <c:pt idx="1751">
                  <c:v>0.11041375040862667</c:v>
                </c:pt>
                <c:pt idx="1752">
                  <c:v>0.11041375040862667</c:v>
                </c:pt>
                <c:pt idx="1753">
                  <c:v>0.11041375040862667</c:v>
                </c:pt>
                <c:pt idx="1754">
                  <c:v>0.11041375040862667</c:v>
                </c:pt>
                <c:pt idx="1755">
                  <c:v>0.11041375040862667</c:v>
                </c:pt>
                <c:pt idx="1756">
                  <c:v>0.11041375040862667</c:v>
                </c:pt>
                <c:pt idx="1757">
                  <c:v>0.11041375040862667</c:v>
                </c:pt>
                <c:pt idx="1758">
                  <c:v>0.11041375040862667</c:v>
                </c:pt>
                <c:pt idx="1759">
                  <c:v>0.11041375040862667</c:v>
                </c:pt>
                <c:pt idx="1760">
                  <c:v>0.11041375040862667</c:v>
                </c:pt>
                <c:pt idx="1761">
                  <c:v>0.11041375040862667</c:v>
                </c:pt>
                <c:pt idx="1762">
                  <c:v>0.11041375040862667</c:v>
                </c:pt>
                <c:pt idx="1763">
                  <c:v>0.11041375040862667</c:v>
                </c:pt>
                <c:pt idx="1764">
                  <c:v>0.11041375040862667</c:v>
                </c:pt>
                <c:pt idx="1765">
                  <c:v>0.11041375040862667</c:v>
                </c:pt>
                <c:pt idx="1766">
                  <c:v>0.11837208908455543</c:v>
                </c:pt>
                <c:pt idx="1767">
                  <c:v>0.11837208908455543</c:v>
                </c:pt>
                <c:pt idx="1768">
                  <c:v>0.11837208908455543</c:v>
                </c:pt>
                <c:pt idx="1769">
                  <c:v>0.11837208908455543</c:v>
                </c:pt>
                <c:pt idx="1770">
                  <c:v>0.11837208908455543</c:v>
                </c:pt>
                <c:pt idx="1771">
                  <c:v>0.11837208908455543</c:v>
                </c:pt>
                <c:pt idx="1772">
                  <c:v>0.11837208908455543</c:v>
                </c:pt>
                <c:pt idx="1773">
                  <c:v>0.11837208908455543</c:v>
                </c:pt>
                <c:pt idx="1774">
                  <c:v>0.11837208908455543</c:v>
                </c:pt>
                <c:pt idx="1775">
                  <c:v>0.11837208908455543</c:v>
                </c:pt>
                <c:pt idx="1776">
                  <c:v>0.11837208908455543</c:v>
                </c:pt>
                <c:pt idx="1777">
                  <c:v>0.11837208908455543</c:v>
                </c:pt>
                <c:pt idx="1778">
                  <c:v>0.11837208908455543</c:v>
                </c:pt>
                <c:pt idx="1779">
                  <c:v>0.11837208908455543</c:v>
                </c:pt>
                <c:pt idx="1780">
                  <c:v>0.11837208908455543</c:v>
                </c:pt>
                <c:pt idx="1781">
                  <c:v>0.11837208908455543</c:v>
                </c:pt>
                <c:pt idx="1782">
                  <c:v>0.11837208908455543</c:v>
                </c:pt>
                <c:pt idx="1783">
                  <c:v>0.11837208908455543</c:v>
                </c:pt>
                <c:pt idx="1784">
                  <c:v>0.11837208908455543</c:v>
                </c:pt>
                <c:pt idx="1785">
                  <c:v>0.11837208908455543</c:v>
                </c:pt>
                <c:pt idx="1786">
                  <c:v>0.11837208908455543</c:v>
                </c:pt>
                <c:pt idx="1787">
                  <c:v>0.11837208908455543</c:v>
                </c:pt>
                <c:pt idx="1788">
                  <c:v>0.11837208908455543</c:v>
                </c:pt>
                <c:pt idx="1789">
                  <c:v>0.11837208908455543</c:v>
                </c:pt>
                <c:pt idx="1790">
                  <c:v>0.11837208908455543</c:v>
                </c:pt>
                <c:pt idx="1791">
                  <c:v>0.11837208908455543</c:v>
                </c:pt>
                <c:pt idx="1792">
                  <c:v>0.11837208908455543</c:v>
                </c:pt>
                <c:pt idx="1793">
                  <c:v>0.11837208908455543</c:v>
                </c:pt>
                <c:pt idx="1794">
                  <c:v>0.11837208908455543</c:v>
                </c:pt>
                <c:pt idx="1795">
                  <c:v>0.11837208908455543</c:v>
                </c:pt>
                <c:pt idx="1796">
                  <c:v>0.12370347901357648</c:v>
                </c:pt>
                <c:pt idx="1797">
                  <c:v>0.12370347901357648</c:v>
                </c:pt>
                <c:pt idx="1798">
                  <c:v>0.12370347901357648</c:v>
                </c:pt>
                <c:pt idx="1799">
                  <c:v>0.12370347901357648</c:v>
                </c:pt>
                <c:pt idx="1800">
                  <c:v>0.12370347901357648</c:v>
                </c:pt>
                <c:pt idx="1801">
                  <c:v>0.12370347901357648</c:v>
                </c:pt>
                <c:pt idx="1802">
                  <c:v>0.12370347901357648</c:v>
                </c:pt>
                <c:pt idx="1803">
                  <c:v>0.12370347901357648</c:v>
                </c:pt>
                <c:pt idx="1804">
                  <c:v>0.12370347901357648</c:v>
                </c:pt>
                <c:pt idx="1805">
                  <c:v>0.12370347901357648</c:v>
                </c:pt>
                <c:pt idx="1806">
                  <c:v>0.12370347901357648</c:v>
                </c:pt>
                <c:pt idx="1807">
                  <c:v>0.12370347901357648</c:v>
                </c:pt>
                <c:pt idx="1808">
                  <c:v>0.12370347901357648</c:v>
                </c:pt>
                <c:pt idx="1809">
                  <c:v>0.12370347901357648</c:v>
                </c:pt>
                <c:pt idx="1810">
                  <c:v>0.12370347901357648</c:v>
                </c:pt>
                <c:pt idx="1811">
                  <c:v>0.12370347901357648</c:v>
                </c:pt>
                <c:pt idx="1812">
                  <c:v>0.12370347901357648</c:v>
                </c:pt>
                <c:pt idx="1813">
                  <c:v>0.12370347901357648</c:v>
                </c:pt>
                <c:pt idx="1814">
                  <c:v>0.12370347901357648</c:v>
                </c:pt>
                <c:pt idx="1815">
                  <c:v>0.12370347901357648</c:v>
                </c:pt>
                <c:pt idx="1816">
                  <c:v>0.12370347901357648</c:v>
                </c:pt>
                <c:pt idx="1817">
                  <c:v>0.12370347901357648</c:v>
                </c:pt>
                <c:pt idx="1818">
                  <c:v>0.12370347901357648</c:v>
                </c:pt>
                <c:pt idx="1819">
                  <c:v>0.12370347901357648</c:v>
                </c:pt>
                <c:pt idx="1820">
                  <c:v>0.12370347901357648</c:v>
                </c:pt>
                <c:pt idx="1821">
                  <c:v>0.12370347901357648</c:v>
                </c:pt>
                <c:pt idx="1822">
                  <c:v>0.12370347901357648</c:v>
                </c:pt>
                <c:pt idx="1823">
                  <c:v>0.12370347901357648</c:v>
                </c:pt>
                <c:pt idx="1824">
                  <c:v>0.12370347901357648</c:v>
                </c:pt>
                <c:pt idx="1825">
                  <c:v>0.12370347901357648</c:v>
                </c:pt>
                <c:pt idx="1826">
                  <c:v>0.12370347901357648</c:v>
                </c:pt>
                <c:pt idx="1827">
                  <c:v>0.10162312441248478</c:v>
                </c:pt>
                <c:pt idx="1828">
                  <c:v>0.10162312441248478</c:v>
                </c:pt>
                <c:pt idx="1829">
                  <c:v>0.10162312441248478</c:v>
                </c:pt>
                <c:pt idx="1830">
                  <c:v>0.10162312441248478</c:v>
                </c:pt>
                <c:pt idx="1831">
                  <c:v>0.10162312441248478</c:v>
                </c:pt>
                <c:pt idx="1832">
                  <c:v>0.10162312441248478</c:v>
                </c:pt>
                <c:pt idx="1833">
                  <c:v>0.10162312441248478</c:v>
                </c:pt>
                <c:pt idx="1834">
                  <c:v>0.10162312441248478</c:v>
                </c:pt>
                <c:pt idx="1835">
                  <c:v>0.10162312441248478</c:v>
                </c:pt>
                <c:pt idx="1836">
                  <c:v>0.10162312441248478</c:v>
                </c:pt>
                <c:pt idx="1837">
                  <c:v>0.10162312441248478</c:v>
                </c:pt>
                <c:pt idx="1838">
                  <c:v>0.10162312441248478</c:v>
                </c:pt>
                <c:pt idx="1839">
                  <c:v>0.10162312441248478</c:v>
                </c:pt>
                <c:pt idx="1840">
                  <c:v>0.10162312441248478</c:v>
                </c:pt>
                <c:pt idx="1841">
                  <c:v>0.10162312441248478</c:v>
                </c:pt>
                <c:pt idx="1842">
                  <c:v>0.10162312441248478</c:v>
                </c:pt>
                <c:pt idx="1843">
                  <c:v>0.10162312441248478</c:v>
                </c:pt>
                <c:pt idx="1844">
                  <c:v>0.10162312441248478</c:v>
                </c:pt>
                <c:pt idx="1845">
                  <c:v>0.10162312441248478</c:v>
                </c:pt>
                <c:pt idx="1846">
                  <c:v>0.10162312441248478</c:v>
                </c:pt>
                <c:pt idx="1847">
                  <c:v>0.10162312441248478</c:v>
                </c:pt>
                <c:pt idx="1848">
                  <c:v>0.10162312441248478</c:v>
                </c:pt>
                <c:pt idx="1849">
                  <c:v>0.10162312441248478</c:v>
                </c:pt>
                <c:pt idx="1850">
                  <c:v>0.10162312441248478</c:v>
                </c:pt>
                <c:pt idx="1851">
                  <c:v>0.10162312441248478</c:v>
                </c:pt>
                <c:pt idx="1852">
                  <c:v>0.10162312441248478</c:v>
                </c:pt>
                <c:pt idx="1853">
                  <c:v>0.10162312441248478</c:v>
                </c:pt>
                <c:pt idx="1854">
                  <c:v>0.10162312441248478</c:v>
                </c:pt>
                <c:pt idx="1855">
                  <c:v>0.10162312441248478</c:v>
                </c:pt>
                <c:pt idx="1856">
                  <c:v>0.10162312441248478</c:v>
                </c:pt>
                <c:pt idx="1857">
                  <c:v>0.10162312441248478</c:v>
                </c:pt>
                <c:pt idx="1858">
                  <c:v>0.10731088526992649</c:v>
                </c:pt>
                <c:pt idx="1859">
                  <c:v>0.10731088526992649</c:v>
                </c:pt>
                <c:pt idx="1860">
                  <c:v>0.10731088526992649</c:v>
                </c:pt>
                <c:pt idx="1861">
                  <c:v>0.10731088526992649</c:v>
                </c:pt>
                <c:pt idx="1862">
                  <c:v>0.10731088526992649</c:v>
                </c:pt>
                <c:pt idx="1863">
                  <c:v>0.10731088526992649</c:v>
                </c:pt>
                <c:pt idx="1864">
                  <c:v>0.10731088526992649</c:v>
                </c:pt>
                <c:pt idx="1865">
                  <c:v>0.10731088526992649</c:v>
                </c:pt>
                <c:pt idx="1866">
                  <c:v>0.10731088526992649</c:v>
                </c:pt>
                <c:pt idx="1867">
                  <c:v>0.10731088526992649</c:v>
                </c:pt>
                <c:pt idx="1868">
                  <c:v>0.10731088526992649</c:v>
                </c:pt>
                <c:pt idx="1869">
                  <c:v>0.10731088526992649</c:v>
                </c:pt>
                <c:pt idx="1870">
                  <c:v>0.10731088526992649</c:v>
                </c:pt>
                <c:pt idx="1871">
                  <c:v>0.10731088526992649</c:v>
                </c:pt>
                <c:pt idx="1872">
                  <c:v>0.10731088526992649</c:v>
                </c:pt>
                <c:pt idx="1873">
                  <c:v>0.10731088526992649</c:v>
                </c:pt>
                <c:pt idx="1874">
                  <c:v>0.10731088526992649</c:v>
                </c:pt>
                <c:pt idx="1875">
                  <c:v>0.10731088526992649</c:v>
                </c:pt>
                <c:pt idx="1876">
                  <c:v>0.10731088526992649</c:v>
                </c:pt>
                <c:pt idx="1877">
                  <c:v>0.10731088526992649</c:v>
                </c:pt>
                <c:pt idx="1878">
                  <c:v>0.10731088526992649</c:v>
                </c:pt>
                <c:pt idx="1879">
                  <c:v>0.10731088526992649</c:v>
                </c:pt>
                <c:pt idx="1880">
                  <c:v>0.10731088526992649</c:v>
                </c:pt>
                <c:pt idx="1881">
                  <c:v>0.10731088526992649</c:v>
                </c:pt>
                <c:pt idx="1882">
                  <c:v>0.10731088526992649</c:v>
                </c:pt>
                <c:pt idx="1883">
                  <c:v>0.10731088526992649</c:v>
                </c:pt>
                <c:pt idx="1884">
                  <c:v>0.10731088526992649</c:v>
                </c:pt>
                <c:pt idx="1885">
                  <c:v>0.10731088526992649</c:v>
                </c:pt>
                <c:pt idx="1886">
                  <c:v>0.09290845216448029</c:v>
                </c:pt>
                <c:pt idx="1887">
                  <c:v>0.09290845216448029</c:v>
                </c:pt>
                <c:pt idx="1888">
                  <c:v>0.09290845216448029</c:v>
                </c:pt>
                <c:pt idx="1889">
                  <c:v>0.09290845216448029</c:v>
                </c:pt>
                <c:pt idx="1890">
                  <c:v>0.09290845216448029</c:v>
                </c:pt>
                <c:pt idx="1891">
                  <c:v>0.09290845216448029</c:v>
                </c:pt>
                <c:pt idx="1892">
                  <c:v>0.09290845216448029</c:v>
                </c:pt>
                <c:pt idx="1893">
                  <c:v>0.09290845216448029</c:v>
                </c:pt>
                <c:pt idx="1894">
                  <c:v>0.09290845216448029</c:v>
                </c:pt>
                <c:pt idx="1895">
                  <c:v>0.09290845216448029</c:v>
                </c:pt>
                <c:pt idx="1896">
                  <c:v>0.09290845216448029</c:v>
                </c:pt>
                <c:pt idx="1897">
                  <c:v>0.09290845216448029</c:v>
                </c:pt>
                <c:pt idx="1898">
                  <c:v>0.09290845216448029</c:v>
                </c:pt>
                <c:pt idx="1899">
                  <c:v>0.09290845216448029</c:v>
                </c:pt>
                <c:pt idx="1900">
                  <c:v>0.09290845216448029</c:v>
                </c:pt>
                <c:pt idx="1901">
                  <c:v>0.09290845216448029</c:v>
                </c:pt>
                <c:pt idx="1902">
                  <c:v>0.09290845216448029</c:v>
                </c:pt>
                <c:pt idx="1903">
                  <c:v>0.09290845216448029</c:v>
                </c:pt>
                <c:pt idx="1904">
                  <c:v>0.09290845216448029</c:v>
                </c:pt>
                <c:pt idx="1905">
                  <c:v>0.09290845216448029</c:v>
                </c:pt>
                <c:pt idx="1906">
                  <c:v>0.09290845216448029</c:v>
                </c:pt>
                <c:pt idx="1907">
                  <c:v>0.09290845216448029</c:v>
                </c:pt>
                <c:pt idx="1908">
                  <c:v>0.09290845216448029</c:v>
                </c:pt>
                <c:pt idx="1909">
                  <c:v>0.09290845216448029</c:v>
                </c:pt>
                <c:pt idx="1910">
                  <c:v>0.09290845216448029</c:v>
                </c:pt>
                <c:pt idx="1911">
                  <c:v>0.09290845216448029</c:v>
                </c:pt>
                <c:pt idx="1912">
                  <c:v>0.09290845216448029</c:v>
                </c:pt>
                <c:pt idx="1913">
                  <c:v>0.09290845216448029</c:v>
                </c:pt>
                <c:pt idx="1914">
                  <c:v>0.09290845216448029</c:v>
                </c:pt>
                <c:pt idx="1915">
                  <c:v>0.09290845216448029</c:v>
                </c:pt>
                <c:pt idx="1916">
                  <c:v>0.09290845216448029</c:v>
                </c:pt>
                <c:pt idx="1917">
                  <c:v>0.0898676196382957</c:v>
                </c:pt>
                <c:pt idx="1918">
                  <c:v>0.0898676196382957</c:v>
                </c:pt>
                <c:pt idx="1919">
                  <c:v>0.0898676196382957</c:v>
                </c:pt>
                <c:pt idx="1920">
                  <c:v>0.0898676196382957</c:v>
                </c:pt>
                <c:pt idx="1921">
                  <c:v>0.0898676196382957</c:v>
                </c:pt>
                <c:pt idx="1922">
                  <c:v>0.0898676196382957</c:v>
                </c:pt>
                <c:pt idx="1923">
                  <c:v>0.0898676196382957</c:v>
                </c:pt>
                <c:pt idx="1924">
                  <c:v>0.0898676196382957</c:v>
                </c:pt>
                <c:pt idx="1925">
                  <c:v>0.0898676196382957</c:v>
                </c:pt>
                <c:pt idx="1926">
                  <c:v>0.0898676196382957</c:v>
                </c:pt>
                <c:pt idx="1927">
                  <c:v>0.0898676196382957</c:v>
                </c:pt>
                <c:pt idx="1928">
                  <c:v>0.0898676196382957</c:v>
                </c:pt>
                <c:pt idx="1929">
                  <c:v>0.0898676196382957</c:v>
                </c:pt>
                <c:pt idx="1930">
                  <c:v>0.0898676196382957</c:v>
                </c:pt>
                <c:pt idx="1931">
                  <c:v>0.0898676196382957</c:v>
                </c:pt>
                <c:pt idx="1932">
                  <c:v>0.0898676196382957</c:v>
                </c:pt>
                <c:pt idx="1933">
                  <c:v>0.0898676196382957</c:v>
                </c:pt>
                <c:pt idx="1934">
                  <c:v>0.0898676196382957</c:v>
                </c:pt>
                <c:pt idx="1935">
                  <c:v>0.0898676196382957</c:v>
                </c:pt>
                <c:pt idx="1936">
                  <c:v>0.0898676196382957</c:v>
                </c:pt>
                <c:pt idx="1937">
                  <c:v>0.0898676196382957</c:v>
                </c:pt>
                <c:pt idx="1938">
                  <c:v>0.0898676196382957</c:v>
                </c:pt>
                <c:pt idx="1939">
                  <c:v>0.0898676196382957</c:v>
                </c:pt>
                <c:pt idx="1940">
                  <c:v>0.0898676196382957</c:v>
                </c:pt>
                <c:pt idx="1941">
                  <c:v>0.0898676196382957</c:v>
                </c:pt>
                <c:pt idx="1942">
                  <c:v>0.0898676196382957</c:v>
                </c:pt>
                <c:pt idx="1943">
                  <c:v>0.0898676196382957</c:v>
                </c:pt>
                <c:pt idx="1944">
                  <c:v>0.0898676196382957</c:v>
                </c:pt>
                <c:pt idx="1945">
                  <c:v>0.0898676196382957</c:v>
                </c:pt>
                <c:pt idx="1946">
                  <c:v>0.0898676196382957</c:v>
                </c:pt>
                <c:pt idx="1947">
                  <c:v>0.049872861033466664</c:v>
                </c:pt>
                <c:pt idx="1948">
                  <c:v>0.049872861033466664</c:v>
                </c:pt>
                <c:pt idx="1949">
                  <c:v>0.049872861033466664</c:v>
                </c:pt>
                <c:pt idx="1950">
                  <c:v>0.049872861033466664</c:v>
                </c:pt>
                <c:pt idx="1951">
                  <c:v>0.049872861033466664</c:v>
                </c:pt>
                <c:pt idx="1952">
                  <c:v>0.049872861033466664</c:v>
                </c:pt>
                <c:pt idx="1953">
                  <c:v>0.049872861033466664</c:v>
                </c:pt>
                <c:pt idx="1954">
                  <c:v>0.049872861033466664</c:v>
                </c:pt>
                <c:pt idx="1955">
                  <c:v>0.049872861033466664</c:v>
                </c:pt>
                <c:pt idx="1956">
                  <c:v>0.049872861033466664</c:v>
                </c:pt>
                <c:pt idx="1957">
                  <c:v>0.049872861033466664</c:v>
                </c:pt>
                <c:pt idx="1958">
                  <c:v>0.049872861033466664</c:v>
                </c:pt>
                <c:pt idx="1959">
                  <c:v>0.049872861033466664</c:v>
                </c:pt>
                <c:pt idx="1960">
                  <c:v>0.049872861033466664</c:v>
                </c:pt>
                <c:pt idx="1961">
                  <c:v>0.049872861033466664</c:v>
                </c:pt>
                <c:pt idx="1962">
                  <c:v>0.049872861033466664</c:v>
                </c:pt>
                <c:pt idx="1963">
                  <c:v>0.049872861033466664</c:v>
                </c:pt>
                <c:pt idx="1964">
                  <c:v>0.049872861033466664</c:v>
                </c:pt>
                <c:pt idx="1965">
                  <c:v>0.049872861033466664</c:v>
                </c:pt>
                <c:pt idx="1966">
                  <c:v>0.049872861033466664</c:v>
                </c:pt>
                <c:pt idx="1967">
                  <c:v>0.049872861033466664</c:v>
                </c:pt>
                <c:pt idx="1968">
                  <c:v>0.049872861033466664</c:v>
                </c:pt>
                <c:pt idx="1969">
                  <c:v>0.049872861033466664</c:v>
                </c:pt>
                <c:pt idx="1970">
                  <c:v>0.049872861033466664</c:v>
                </c:pt>
                <c:pt idx="1971">
                  <c:v>0.049872861033466664</c:v>
                </c:pt>
                <c:pt idx="1972">
                  <c:v>0.049872861033466664</c:v>
                </c:pt>
                <c:pt idx="1973">
                  <c:v>0.049872861033466664</c:v>
                </c:pt>
                <c:pt idx="1974">
                  <c:v>0.049872861033466664</c:v>
                </c:pt>
                <c:pt idx="1975">
                  <c:v>0.049872861033466664</c:v>
                </c:pt>
                <c:pt idx="1976">
                  <c:v>0.049872861033466664</c:v>
                </c:pt>
                <c:pt idx="1977">
                  <c:v>0.049872861033466664</c:v>
                </c:pt>
                <c:pt idx="1978">
                  <c:v>0.03442</c:v>
                </c:pt>
                <c:pt idx="1979">
                  <c:v>0.03442</c:v>
                </c:pt>
                <c:pt idx="1980">
                  <c:v>0.03442</c:v>
                </c:pt>
                <c:pt idx="1981">
                  <c:v>0.03442</c:v>
                </c:pt>
                <c:pt idx="1982">
                  <c:v>0.03442</c:v>
                </c:pt>
                <c:pt idx="1983">
                  <c:v>0.03442</c:v>
                </c:pt>
                <c:pt idx="1984">
                  <c:v>0.03442</c:v>
                </c:pt>
                <c:pt idx="1985">
                  <c:v>0.03442</c:v>
                </c:pt>
                <c:pt idx="1986">
                  <c:v>0.03442</c:v>
                </c:pt>
                <c:pt idx="1987">
                  <c:v>0.03442</c:v>
                </c:pt>
                <c:pt idx="1988">
                  <c:v>0.03442</c:v>
                </c:pt>
                <c:pt idx="1989">
                  <c:v>0.03442</c:v>
                </c:pt>
                <c:pt idx="1990">
                  <c:v>0.03442</c:v>
                </c:pt>
                <c:pt idx="1991">
                  <c:v>0.03442</c:v>
                </c:pt>
                <c:pt idx="1992">
                  <c:v>0.03442</c:v>
                </c:pt>
                <c:pt idx="1993">
                  <c:v>0.03442</c:v>
                </c:pt>
                <c:pt idx="1994">
                  <c:v>0.03442</c:v>
                </c:pt>
                <c:pt idx="1995">
                  <c:v>0.03442</c:v>
                </c:pt>
                <c:pt idx="1996">
                  <c:v>0.03442</c:v>
                </c:pt>
                <c:pt idx="1997">
                  <c:v>0.03442</c:v>
                </c:pt>
                <c:pt idx="1998">
                  <c:v>0.03442</c:v>
                </c:pt>
                <c:pt idx="1999">
                  <c:v>0.03442</c:v>
                </c:pt>
                <c:pt idx="2000">
                  <c:v>0.03442</c:v>
                </c:pt>
                <c:pt idx="2001">
                  <c:v>0.03442</c:v>
                </c:pt>
                <c:pt idx="2002">
                  <c:v>0.03442</c:v>
                </c:pt>
                <c:pt idx="2003">
                  <c:v>0.03442</c:v>
                </c:pt>
                <c:pt idx="2004">
                  <c:v>0.03442</c:v>
                </c:pt>
                <c:pt idx="2005">
                  <c:v>0.03442</c:v>
                </c:pt>
                <c:pt idx="2006">
                  <c:v>0.03442</c:v>
                </c:pt>
                <c:pt idx="2007">
                  <c:v>0.03442</c:v>
                </c:pt>
                <c:pt idx="2008">
                  <c:v>0.02461</c:v>
                </c:pt>
                <c:pt idx="2009">
                  <c:v>0.02461</c:v>
                </c:pt>
                <c:pt idx="2010">
                  <c:v>0.02461</c:v>
                </c:pt>
                <c:pt idx="2011">
                  <c:v>0.02461</c:v>
                </c:pt>
                <c:pt idx="2012">
                  <c:v>0.02461</c:v>
                </c:pt>
                <c:pt idx="2013">
                  <c:v>0.02461</c:v>
                </c:pt>
                <c:pt idx="2014">
                  <c:v>0.02461</c:v>
                </c:pt>
                <c:pt idx="2015">
                  <c:v>0.02461</c:v>
                </c:pt>
                <c:pt idx="2016">
                  <c:v>0.02461</c:v>
                </c:pt>
                <c:pt idx="2017">
                  <c:v>0.02461</c:v>
                </c:pt>
                <c:pt idx="2018">
                  <c:v>0.02461</c:v>
                </c:pt>
                <c:pt idx="2019">
                  <c:v>0.02461</c:v>
                </c:pt>
                <c:pt idx="2020">
                  <c:v>0.02461</c:v>
                </c:pt>
                <c:pt idx="2021">
                  <c:v>0.02461</c:v>
                </c:pt>
                <c:pt idx="2022">
                  <c:v>0.02461</c:v>
                </c:pt>
                <c:pt idx="2023">
                  <c:v>0.02461</c:v>
                </c:pt>
                <c:pt idx="2024">
                  <c:v>0.02461</c:v>
                </c:pt>
                <c:pt idx="2025">
                  <c:v>0.02461</c:v>
                </c:pt>
                <c:pt idx="2026">
                  <c:v>0.02461</c:v>
                </c:pt>
                <c:pt idx="2027">
                  <c:v>0.02461</c:v>
                </c:pt>
                <c:pt idx="2028">
                  <c:v>0.02461</c:v>
                </c:pt>
                <c:pt idx="2029">
                  <c:v>0.02461</c:v>
                </c:pt>
                <c:pt idx="2030">
                  <c:v>0.02461</c:v>
                </c:pt>
                <c:pt idx="2031">
                  <c:v>0.02461</c:v>
                </c:pt>
                <c:pt idx="2032">
                  <c:v>0.02461</c:v>
                </c:pt>
                <c:pt idx="2033">
                  <c:v>0.02461</c:v>
                </c:pt>
                <c:pt idx="2034">
                  <c:v>0.02461</c:v>
                </c:pt>
                <c:pt idx="2035">
                  <c:v>0.02461</c:v>
                </c:pt>
                <c:pt idx="2036">
                  <c:v>0.02461</c:v>
                </c:pt>
                <c:pt idx="2037">
                  <c:v>0.02461</c:v>
                </c:pt>
                <c:pt idx="2038">
                  <c:v>0.02461</c:v>
                </c:pt>
                <c:pt idx="2039">
                  <c:v>0.03201</c:v>
                </c:pt>
                <c:pt idx="2040">
                  <c:v>0.03201</c:v>
                </c:pt>
                <c:pt idx="2041">
                  <c:v>0.03201</c:v>
                </c:pt>
                <c:pt idx="2042">
                  <c:v>0.03201</c:v>
                </c:pt>
                <c:pt idx="2043">
                  <c:v>0.03201</c:v>
                </c:pt>
                <c:pt idx="2044">
                  <c:v>0.03201</c:v>
                </c:pt>
                <c:pt idx="2045">
                  <c:v>0.03201</c:v>
                </c:pt>
                <c:pt idx="2046">
                  <c:v>0.03201</c:v>
                </c:pt>
                <c:pt idx="2047">
                  <c:v>0.03201</c:v>
                </c:pt>
                <c:pt idx="2048">
                  <c:v>0.03201</c:v>
                </c:pt>
                <c:pt idx="2049">
                  <c:v>0.03201</c:v>
                </c:pt>
                <c:pt idx="2050">
                  <c:v>0.03201</c:v>
                </c:pt>
                <c:pt idx="2051">
                  <c:v>0.03201</c:v>
                </c:pt>
                <c:pt idx="2052">
                  <c:v>0.03201</c:v>
                </c:pt>
                <c:pt idx="2053">
                  <c:v>0.03201</c:v>
                </c:pt>
                <c:pt idx="2054">
                  <c:v>0.03201</c:v>
                </c:pt>
                <c:pt idx="2055">
                  <c:v>0.03201</c:v>
                </c:pt>
                <c:pt idx="2056">
                  <c:v>0.03201</c:v>
                </c:pt>
                <c:pt idx="2057">
                  <c:v>0.03201</c:v>
                </c:pt>
                <c:pt idx="2058">
                  <c:v>0.03201</c:v>
                </c:pt>
                <c:pt idx="2059">
                  <c:v>0.03201</c:v>
                </c:pt>
                <c:pt idx="2060">
                  <c:v>0.03201</c:v>
                </c:pt>
                <c:pt idx="2061">
                  <c:v>0.03201</c:v>
                </c:pt>
                <c:pt idx="2062">
                  <c:v>0.03201</c:v>
                </c:pt>
                <c:pt idx="2063">
                  <c:v>0.03201</c:v>
                </c:pt>
                <c:pt idx="2064">
                  <c:v>0.03201</c:v>
                </c:pt>
                <c:pt idx="2065">
                  <c:v>0.03201</c:v>
                </c:pt>
                <c:pt idx="2066">
                  <c:v>0.03201</c:v>
                </c:pt>
                <c:pt idx="2067">
                  <c:v>0.03201</c:v>
                </c:pt>
                <c:pt idx="2068">
                  <c:v>0.03201</c:v>
                </c:pt>
                <c:pt idx="2069">
                  <c:v>0.03201</c:v>
                </c:pt>
                <c:pt idx="2070">
                  <c:v>0.07946</c:v>
                </c:pt>
                <c:pt idx="2071">
                  <c:v>0.07946</c:v>
                </c:pt>
                <c:pt idx="2072">
                  <c:v>0.07946</c:v>
                </c:pt>
                <c:pt idx="2073">
                  <c:v>0.07946</c:v>
                </c:pt>
                <c:pt idx="2074">
                  <c:v>0.07946</c:v>
                </c:pt>
                <c:pt idx="2075">
                  <c:v>0.07946</c:v>
                </c:pt>
                <c:pt idx="2076">
                  <c:v>0.07946</c:v>
                </c:pt>
                <c:pt idx="2077">
                  <c:v>0.07946</c:v>
                </c:pt>
                <c:pt idx="2078">
                  <c:v>0.07946</c:v>
                </c:pt>
                <c:pt idx="2079">
                  <c:v>0.07946</c:v>
                </c:pt>
                <c:pt idx="2080">
                  <c:v>0.07946</c:v>
                </c:pt>
                <c:pt idx="2081">
                  <c:v>0.07946</c:v>
                </c:pt>
                <c:pt idx="2082">
                  <c:v>0.07946</c:v>
                </c:pt>
                <c:pt idx="2083">
                  <c:v>0.07946</c:v>
                </c:pt>
                <c:pt idx="2084">
                  <c:v>0.07946</c:v>
                </c:pt>
                <c:pt idx="2085">
                  <c:v>0.07946</c:v>
                </c:pt>
                <c:pt idx="2086">
                  <c:v>0.07946</c:v>
                </c:pt>
                <c:pt idx="2087">
                  <c:v>0.07946</c:v>
                </c:pt>
                <c:pt idx="2088">
                  <c:v>0.07946</c:v>
                </c:pt>
                <c:pt idx="2089">
                  <c:v>0.07946</c:v>
                </c:pt>
                <c:pt idx="2090">
                  <c:v>0.07946</c:v>
                </c:pt>
                <c:pt idx="2091">
                  <c:v>0.07946</c:v>
                </c:pt>
                <c:pt idx="2092">
                  <c:v>0.07946</c:v>
                </c:pt>
                <c:pt idx="2093">
                  <c:v>0.07946</c:v>
                </c:pt>
                <c:pt idx="2094">
                  <c:v>0.07946</c:v>
                </c:pt>
                <c:pt idx="2095">
                  <c:v>0.07946</c:v>
                </c:pt>
                <c:pt idx="2096">
                  <c:v>0.07946</c:v>
                </c:pt>
                <c:pt idx="2097">
                  <c:v>0.07946</c:v>
                </c:pt>
                <c:pt idx="2098">
                  <c:v>0.07946</c:v>
                </c:pt>
                <c:pt idx="2099">
                  <c:v>0.07946</c:v>
                </c:pt>
                <c:pt idx="2100">
                  <c:v>0.06792</c:v>
                </c:pt>
                <c:pt idx="2101">
                  <c:v>0.06792</c:v>
                </c:pt>
                <c:pt idx="2102">
                  <c:v>0.06792</c:v>
                </c:pt>
                <c:pt idx="2103">
                  <c:v>0.06792</c:v>
                </c:pt>
                <c:pt idx="2104">
                  <c:v>0.06792</c:v>
                </c:pt>
                <c:pt idx="2105">
                  <c:v>0.06792</c:v>
                </c:pt>
                <c:pt idx="2106">
                  <c:v>0.06792</c:v>
                </c:pt>
                <c:pt idx="2107">
                  <c:v>0.06792</c:v>
                </c:pt>
                <c:pt idx="2108">
                  <c:v>0.06792</c:v>
                </c:pt>
                <c:pt idx="2109">
                  <c:v>0.06792</c:v>
                </c:pt>
                <c:pt idx="2110">
                  <c:v>0.06792</c:v>
                </c:pt>
                <c:pt idx="2111">
                  <c:v>0.06792</c:v>
                </c:pt>
                <c:pt idx="2112">
                  <c:v>0.06792</c:v>
                </c:pt>
                <c:pt idx="2113">
                  <c:v>0.06792</c:v>
                </c:pt>
                <c:pt idx="2114">
                  <c:v>0.06792</c:v>
                </c:pt>
                <c:pt idx="2115">
                  <c:v>0.06792</c:v>
                </c:pt>
                <c:pt idx="2116">
                  <c:v>0.06792</c:v>
                </c:pt>
                <c:pt idx="2117">
                  <c:v>0.06792</c:v>
                </c:pt>
                <c:pt idx="2118">
                  <c:v>0.06792</c:v>
                </c:pt>
                <c:pt idx="2119">
                  <c:v>0.06792</c:v>
                </c:pt>
                <c:pt idx="2120">
                  <c:v>0.06792</c:v>
                </c:pt>
                <c:pt idx="2121">
                  <c:v>0.06792</c:v>
                </c:pt>
                <c:pt idx="2122">
                  <c:v>0.06792</c:v>
                </c:pt>
                <c:pt idx="2123">
                  <c:v>0.06792</c:v>
                </c:pt>
                <c:pt idx="2124">
                  <c:v>0.06792</c:v>
                </c:pt>
                <c:pt idx="2125">
                  <c:v>0.06792</c:v>
                </c:pt>
                <c:pt idx="2126">
                  <c:v>0.06792</c:v>
                </c:pt>
                <c:pt idx="2127">
                  <c:v>0.06792</c:v>
                </c:pt>
                <c:pt idx="2128">
                  <c:v>0.06792</c:v>
                </c:pt>
                <c:pt idx="2129">
                  <c:v>0.06792</c:v>
                </c:pt>
                <c:pt idx="2130">
                  <c:v>0.06792</c:v>
                </c:pt>
                <c:pt idx="2131">
                  <c:v>0.06026</c:v>
                </c:pt>
                <c:pt idx="2132">
                  <c:v>0.06026</c:v>
                </c:pt>
                <c:pt idx="2133">
                  <c:v>0.06026</c:v>
                </c:pt>
                <c:pt idx="2134">
                  <c:v>0.06026</c:v>
                </c:pt>
                <c:pt idx="2135">
                  <c:v>0.06026</c:v>
                </c:pt>
                <c:pt idx="2136">
                  <c:v>0.06026</c:v>
                </c:pt>
                <c:pt idx="2137">
                  <c:v>0.06026</c:v>
                </c:pt>
                <c:pt idx="2138">
                  <c:v>0.06026</c:v>
                </c:pt>
                <c:pt idx="2139">
                  <c:v>0.06026</c:v>
                </c:pt>
                <c:pt idx="2140">
                  <c:v>0.06026</c:v>
                </c:pt>
                <c:pt idx="2141">
                  <c:v>0.06026</c:v>
                </c:pt>
                <c:pt idx="2142">
                  <c:v>0.06026</c:v>
                </c:pt>
                <c:pt idx="2143">
                  <c:v>0.06026</c:v>
                </c:pt>
                <c:pt idx="2144">
                  <c:v>0.06026</c:v>
                </c:pt>
                <c:pt idx="2145">
                  <c:v>0.06026</c:v>
                </c:pt>
                <c:pt idx="2146">
                  <c:v>0.06026</c:v>
                </c:pt>
                <c:pt idx="2147">
                  <c:v>0.06026</c:v>
                </c:pt>
                <c:pt idx="2148">
                  <c:v>0.06026</c:v>
                </c:pt>
                <c:pt idx="2149">
                  <c:v>0.06026</c:v>
                </c:pt>
                <c:pt idx="2150">
                  <c:v>0.06026</c:v>
                </c:pt>
                <c:pt idx="2151">
                  <c:v>0.06026</c:v>
                </c:pt>
                <c:pt idx="2152">
                  <c:v>0.06026</c:v>
                </c:pt>
                <c:pt idx="2153">
                  <c:v>0.06026</c:v>
                </c:pt>
                <c:pt idx="2154">
                  <c:v>0.06026</c:v>
                </c:pt>
                <c:pt idx="2155">
                  <c:v>0.06026</c:v>
                </c:pt>
                <c:pt idx="2156">
                  <c:v>0.06026</c:v>
                </c:pt>
                <c:pt idx="2157">
                  <c:v>0.06026</c:v>
                </c:pt>
                <c:pt idx="2158">
                  <c:v>0.06026</c:v>
                </c:pt>
                <c:pt idx="2159">
                  <c:v>0.06026</c:v>
                </c:pt>
                <c:pt idx="2160">
                  <c:v>0.06026</c:v>
                </c:pt>
                <c:pt idx="2161">
                  <c:v>0.02465</c:v>
                </c:pt>
                <c:pt idx="2162">
                  <c:v>0.02465</c:v>
                </c:pt>
                <c:pt idx="2163">
                  <c:v>0.02465</c:v>
                </c:pt>
                <c:pt idx="2164">
                  <c:v>0.02465</c:v>
                </c:pt>
                <c:pt idx="2165">
                  <c:v>0.02465</c:v>
                </c:pt>
                <c:pt idx="2166">
                  <c:v>0.02465</c:v>
                </c:pt>
                <c:pt idx="2167">
                  <c:v>0.02465</c:v>
                </c:pt>
                <c:pt idx="2168">
                  <c:v>0.02465</c:v>
                </c:pt>
                <c:pt idx="2169">
                  <c:v>0.02465</c:v>
                </c:pt>
                <c:pt idx="2170">
                  <c:v>0.02465</c:v>
                </c:pt>
                <c:pt idx="2171">
                  <c:v>0.02465</c:v>
                </c:pt>
                <c:pt idx="2172">
                  <c:v>0.02465</c:v>
                </c:pt>
                <c:pt idx="2173">
                  <c:v>0.02465</c:v>
                </c:pt>
                <c:pt idx="2174">
                  <c:v>0.02465</c:v>
                </c:pt>
                <c:pt idx="2175">
                  <c:v>0.02465</c:v>
                </c:pt>
                <c:pt idx="2176">
                  <c:v>0.02465</c:v>
                </c:pt>
                <c:pt idx="2177">
                  <c:v>0.02465</c:v>
                </c:pt>
                <c:pt idx="2178">
                  <c:v>0.02465</c:v>
                </c:pt>
                <c:pt idx="2179">
                  <c:v>0.02465</c:v>
                </c:pt>
                <c:pt idx="2180">
                  <c:v>0.02465</c:v>
                </c:pt>
                <c:pt idx="2181">
                  <c:v>0.02465</c:v>
                </c:pt>
                <c:pt idx="2182">
                  <c:v>0.02465</c:v>
                </c:pt>
                <c:pt idx="2183">
                  <c:v>0.02465</c:v>
                </c:pt>
                <c:pt idx="2184">
                  <c:v>0.02465</c:v>
                </c:pt>
                <c:pt idx="2185">
                  <c:v>0.02465</c:v>
                </c:pt>
                <c:pt idx="2186">
                  <c:v>0.02465</c:v>
                </c:pt>
                <c:pt idx="2187">
                  <c:v>0.02465</c:v>
                </c:pt>
                <c:pt idx="2188">
                  <c:v>0.02465</c:v>
                </c:pt>
                <c:pt idx="2189">
                  <c:v>0.02465</c:v>
                </c:pt>
                <c:pt idx="2190">
                  <c:v>0.02465</c:v>
                </c:pt>
                <c:pt idx="2191">
                  <c:v>0.02465</c:v>
                </c:pt>
                <c:pt idx="2192">
                  <c:v>0.05228</c:v>
                </c:pt>
                <c:pt idx="2193">
                  <c:v>0.05228</c:v>
                </c:pt>
                <c:pt idx="2194">
                  <c:v>0.05228</c:v>
                </c:pt>
                <c:pt idx="2195">
                  <c:v>0.05228</c:v>
                </c:pt>
                <c:pt idx="2196">
                  <c:v>0.05228</c:v>
                </c:pt>
                <c:pt idx="2197">
                  <c:v>0.05228</c:v>
                </c:pt>
                <c:pt idx="2198">
                  <c:v>0.05228</c:v>
                </c:pt>
                <c:pt idx="2199">
                  <c:v>0.05228</c:v>
                </c:pt>
                <c:pt idx="2200">
                  <c:v>0.05228</c:v>
                </c:pt>
                <c:pt idx="2201">
                  <c:v>0.05228</c:v>
                </c:pt>
                <c:pt idx="2202">
                  <c:v>0.05228</c:v>
                </c:pt>
                <c:pt idx="2203">
                  <c:v>0.05228</c:v>
                </c:pt>
                <c:pt idx="2204">
                  <c:v>0.05228</c:v>
                </c:pt>
                <c:pt idx="2205">
                  <c:v>0.05228</c:v>
                </c:pt>
                <c:pt idx="2206">
                  <c:v>0.05228</c:v>
                </c:pt>
                <c:pt idx="2207">
                  <c:v>0.05228</c:v>
                </c:pt>
                <c:pt idx="2208">
                  <c:v>0.05228</c:v>
                </c:pt>
                <c:pt idx="2209">
                  <c:v>0.05228</c:v>
                </c:pt>
                <c:pt idx="2210">
                  <c:v>0.05228</c:v>
                </c:pt>
                <c:pt idx="2211">
                  <c:v>0.05228</c:v>
                </c:pt>
                <c:pt idx="2212">
                  <c:v>0.05228</c:v>
                </c:pt>
                <c:pt idx="2213">
                  <c:v>0.05228</c:v>
                </c:pt>
                <c:pt idx="2214">
                  <c:v>0.05228</c:v>
                </c:pt>
                <c:pt idx="2215">
                  <c:v>0.05228</c:v>
                </c:pt>
                <c:pt idx="2216">
                  <c:v>0.05228</c:v>
                </c:pt>
                <c:pt idx="2217">
                  <c:v>0.05228</c:v>
                </c:pt>
                <c:pt idx="2218">
                  <c:v>0.05228</c:v>
                </c:pt>
                <c:pt idx="2219">
                  <c:v>0.05228</c:v>
                </c:pt>
                <c:pt idx="2220">
                  <c:v>0.05228</c:v>
                </c:pt>
                <c:pt idx="2221">
                  <c:v>0.05228</c:v>
                </c:pt>
                <c:pt idx="2222">
                  <c:v>0.05228</c:v>
                </c:pt>
                <c:pt idx="2223">
                  <c:v>0.08854</c:v>
                </c:pt>
                <c:pt idx="2224">
                  <c:v>0.08854</c:v>
                </c:pt>
                <c:pt idx="2225">
                  <c:v>0.08854</c:v>
                </c:pt>
                <c:pt idx="2226">
                  <c:v>0.08854</c:v>
                </c:pt>
                <c:pt idx="2227">
                  <c:v>0.08854</c:v>
                </c:pt>
                <c:pt idx="2228">
                  <c:v>0.08854</c:v>
                </c:pt>
                <c:pt idx="2229">
                  <c:v>0.08854</c:v>
                </c:pt>
                <c:pt idx="2230">
                  <c:v>0.08854</c:v>
                </c:pt>
                <c:pt idx="2231">
                  <c:v>0.08854</c:v>
                </c:pt>
                <c:pt idx="2232">
                  <c:v>0.08854</c:v>
                </c:pt>
                <c:pt idx="2233">
                  <c:v>0.08854</c:v>
                </c:pt>
                <c:pt idx="2234">
                  <c:v>0.08854</c:v>
                </c:pt>
                <c:pt idx="2235">
                  <c:v>0.08854</c:v>
                </c:pt>
                <c:pt idx="2236">
                  <c:v>0.08854</c:v>
                </c:pt>
                <c:pt idx="2237">
                  <c:v>0.08854</c:v>
                </c:pt>
                <c:pt idx="2238">
                  <c:v>0.08854</c:v>
                </c:pt>
                <c:pt idx="2239">
                  <c:v>0.08854</c:v>
                </c:pt>
                <c:pt idx="2240">
                  <c:v>0.08854</c:v>
                </c:pt>
                <c:pt idx="2241">
                  <c:v>0.08854</c:v>
                </c:pt>
                <c:pt idx="2242">
                  <c:v>0.08854</c:v>
                </c:pt>
                <c:pt idx="2243">
                  <c:v>0.08854</c:v>
                </c:pt>
                <c:pt idx="2244">
                  <c:v>0.08854</c:v>
                </c:pt>
                <c:pt idx="2245">
                  <c:v>0.08854</c:v>
                </c:pt>
                <c:pt idx="2246">
                  <c:v>0.08854</c:v>
                </c:pt>
                <c:pt idx="2247">
                  <c:v>0.08854</c:v>
                </c:pt>
                <c:pt idx="2248">
                  <c:v>0.08854</c:v>
                </c:pt>
                <c:pt idx="2249">
                  <c:v>0.08854</c:v>
                </c:pt>
                <c:pt idx="2250">
                  <c:v>0.08854</c:v>
                </c:pt>
                <c:pt idx="2251">
                  <c:v>0.0881</c:v>
                </c:pt>
                <c:pt idx="2252">
                  <c:v>0.0881</c:v>
                </c:pt>
                <c:pt idx="2253">
                  <c:v>0.0881</c:v>
                </c:pt>
                <c:pt idx="2254">
                  <c:v>0.0881</c:v>
                </c:pt>
                <c:pt idx="2255">
                  <c:v>0.0881</c:v>
                </c:pt>
                <c:pt idx="2256">
                  <c:v>0.0881</c:v>
                </c:pt>
                <c:pt idx="2257">
                  <c:v>0.0881</c:v>
                </c:pt>
                <c:pt idx="2258">
                  <c:v>0.0881</c:v>
                </c:pt>
                <c:pt idx="2259">
                  <c:v>0.0881</c:v>
                </c:pt>
                <c:pt idx="2260">
                  <c:v>0.0881</c:v>
                </c:pt>
                <c:pt idx="2261">
                  <c:v>0.0881</c:v>
                </c:pt>
                <c:pt idx="2262">
                  <c:v>0.0881</c:v>
                </c:pt>
                <c:pt idx="2263">
                  <c:v>0.0881</c:v>
                </c:pt>
                <c:pt idx="2264">
                  <c:v>0.0881</c:v>
                </c:pt>
                <c:pt idx="2265">
                  <c:v>0.0881</c:v>
                </c:pt>
                <c:pt idx="2266">
                  <c:v>0.0881</c:v>
                </c:pt>
                <c:pt idx="2267">
                  <c:v>0.0881</c:v>
                </c:pt>
                <c:pt idx="2268">
                  <c:v>0.0881</c:v>
                </c:pt>
                <c:pt idx="2269">
                  <c:v>0.0881</c:v>
                </c:pt>
                <c:pt idx="2270">
                  <c:v>0.0881</c:v>
                </c:pt>
                <c:pt idx="2271">
                  <c:v>0.0881</c:v>
                </c:pt>
                <c:pt idx="2272">
                  <c:v>0.0881</c:v>
                </c:pt>
                <c:pt idx="2273">
                  <c:v>0.0881</c:v>
                </c:pt>
                <c:pt idx="2274">
                  <c:v>0.0881</c:v>
                </c:pt>
                <c:pt idx="2275">
                  <c:v>0.0881</c:v>
                </c:pt>
                <c:pt idx="2276">
                  <c:v>0.0881</c:v>
                </c:pt>
                <c:pt idx="2277">
                  <c:v>0.0881</c:v>
                </c:pt>
                <c:pt idx="2278">
                  <c:v>0.0881</c:v>
                </c:pt>
                <c:pt idx="2279">
                  <c:v>0.0881</c:v>
                </c:pt>
                <c:pt idx="2280">
                  <c:v>0.0881</c:v>
                </c:pt>
                <c:pt idx="2281">
                  <c:v>0.0881</c:v>
                </c:pt>
                <c:pt idx="2282">
                  <c:v>0.05028</c:v>
                </c:pt>
                <c:pt idx="2283">
                  <c:v>0.05028</c:v>
                </c:pt>
                <c:pt idx="2284">
                  <c:v>0.05028</c:v>
                </c:pt>
                <c:pt idx="2285">
                  <c:v>0.05028</c:v>
                </c:pt>
                <c:pt idx="2286">
                  <c:v>0.05028</c:v>
                </c:pt>
                <c:pt idx="2287">
                  <c:v>0.05028</c:v>
                </c:pt>
                <c:pt idx="2288">
                  <c:v>0.05028</c:v>
                </c:pt>
                <c:pt idx="2289">
                  <c:v>0.05028</c:v>
                </c:pt>
                <c:pt idx="2290">
                  <c:v>0.05028</c:v>
                </c:pt>
                <c:pt idx="2291">
                  <c:v>0.05028</c:v>
                </c:pt>
                <c:pt idx="2292">
                  <c:v>0.05028</c:v>
                </c:pt>
                <c:pt idx="2293">
                  <c:v>0.05028</c:v>
                </c:pt>
                <c:pt idx="2294">
                  <c:v>0.05028</c:v>
                </c:pt>
                <c:pt idx="2295">
                  <c:v>0.05028</c:v>
                </c:pt>
                <c:pt idx="2296">
                  <c:v>0.05028</c:v>
                </c:pt>
                <c:pt idx="2297">
                  <c:v>0.05028</c:v>
                </c:pt>
                <c:pt idx="2298">
                  <c:v>0.05028</c:v>
                </c:pt>
                <c:pt idx="2299">
                  <c:v>0.05028</c:v>
                </c:pt>
                <c:pt idx="2300">
                  <c:v>0.05028</c:v>
                </c:pt>
                <c:pt idx="2301">
                  <c:v>0.05028</c:v>
                </c:pt>
                <c:pt idx="2302">
                  <c:v>0.05028</c:v>
                </c:pt>
                <c:pt idx="2303">
                  <c:v>0.05028</c:v>
                </c:pt>
                <c:pt idx="2304">
                  <c:v>0.05028</c:v>
                </c:pt>
                <c:pt idx="2305">
                  <c:v>0.05028</c:v>
                </c:pt>
                <c:pt idx="2306">
                  <c:v>0.05028</c:v>
                </c:pt>
                <c:pt idx="2307">
                  <c:v>0.05028</c:v>
                </c:pt>
                <c:pt idx="2308">
                  <c:v>0.05028</c:v>
                </c:pt>
                <c:pt idx="2309">
                  <c:v>0.05028</c:v>
                </c:pt>
                <c:pt idx="2310">
                  <c:v>0.05028</c:v>
                </c:pt>
                <c:pt idx="2311">
                  <c:v>0.05028</c:v>
                </c:pt>
                <c:pt idx="2312">
                  <c:v>0.02426</c:v>
                </c:pt>
                <c:pt idx="2313">
                  <c:v>0.02426</c:v>
                </c:pt>
                <c:pt idx="2314">
                  <c:v>0.02426</c:v>
                </c:pt>
                <c:pt idx="2315">
                  <c:v>0.02426</c:v>
                </c:pt>
                <c:pt idx="2316">
                  <c:v>0.02426</c:v>
                </c:pt>
                <c:pt idx="2317">
                  <c:v>0.02426</c:v>
                </c:pt>
                <c:pt idx="2318">
                  <c:v>0.02426</c:v>
                </c:pt>
                <c:pt idx="2319">
                  <c:v>0.02426</c:v>
                </c:pt>
                <c:pt idx="2320">
                  <c:v>0.02426</c:v>
                </c:pt>
                <c:pt idx="2321">
                  <c:v>0.02426</c:v>
                </c:pt>
                <c:pt idx="2322">
                  <c:v>0.02426</c:v>
                </c:pt>
                <c:pt idx="2323">
                  <c:v>0.02426</c:v>
                </c:pt>
                <c:pt idx="2324">
                  <c:v>0.02426</c:v>
                </c:pt>
                <c:pt idx="2325">
                  <c:v>0.02426</c:v>
                </c:pt>
                <c:pt idx="2326">
                  <c:v>0.02426</c:v>
                </c:pt>
                <c:pt idx="2327">
                  <c:v>0.02426</c:v>
                </c:pt>
                <c:pt idx="2328">
                  <c:v>0.02426</c:v>
                </c:pt>
                <c:pt idx="2329">
                  <c:v>0.02426</c:v>
                </c:pt>
                <c:pt idx="2330">
                  <c:v>0.02426</c:v>
                </c:pt>
                <c:pt idx="2331">
                  <c:v>0.02426</c:v>
                </c:pt>
                <c:pt idx="2332">
                  <c:v>0.02426</c:v>
                </c:pt>
                <c:pt idx="2333">
                  <c:v>0.02426</c:v>
                </c:pt>
                <c:pt idx="2334">
                  <c:v>0.02426</c:v>
                </c:pt>
                <c:pt idx="2335">
                  <c:v>0.02426</c:v>
                </c:pt>
                <c:pt idx="2336">
                  <c:v>0.02426</c:v>
                </c:pt>
                <c:pt idx="2337">
                  <c:v>0.02426</c:v>
                </c:pt>
                <c:pt idx="2338">
                  <c:v>0.02426</c:v>
                </c:pt>
                <c:pt idx="2339">
                  <c:v>0.02426</c:v>
                </c:pt>
                <c:pt idx="2340">
                  <c:v>0.02426</c:v>
                </c:pt>
                <c:pt idx="2341">
                  <c:v>0.02426</c:v>
                </c:pt>
                <c:pt idx="2342">
                  <c:v>0.02426</c:v>
                </c:pt>
                <c:pt idx="2343">
                  <c:v>0.05275</c:v>
                </c:pt>
                <c:pt idx="2344">
                  <c:v>0.05275</c:v>
                </c:pt>
                <c:pt idx="2345">
                  <c:v>0.05275</c:v>
                </c:pt>
                <c:pt idx="2346">
                  <c:v>0.05275</c:v>
                </c:pt>
                <c:pt idx="2347">
                  <c:v>0.05275</c:v>
                </c:pt>
                <c:pt idx="2348">
                  <c:v>0.05275</c:v>
                </c:pt>
                <c:pt idx="2349">
                  <c:v>0.05275</c:v>
                </c:pt>
                <c:pt idx="2350">
                  <c:v>0.05275</c:v>
                </c:pt>
                <c:pt idx="2351">
                  <c:v>0.05275</c:v>
                </c:pt>
                <c:pt idx="2352">
                  <c:v>0.05275</c:v>
                </c:pt>
                <c:pt idx="2353">
                  <c:v>0.05275</c:v>
                </c:pt>
                <c:pt idx="2354">
                  <c:v>0.05275</c:v>
                </c:pt>
                <c:pt idx="2355">
                  <c:v>0.05275</c:v>
                </c:pt>
                <c:pt idx="2356">
                  <c:v>0.05275</c:v>
                </c:pt>
                <c:pt idx="2357">
                  <c:v>0.05275</c:v>
                </c:pt>
                <c:pt idx="2358">
                  <c:v>0.05275</c:v>
                </c:pt>
                <c:pt idx="2359">
                  <c:v>0.05275</c:v>
                </c:pt>
                <c:pt idx="2360">
                  <c:v>0.05275</c:v>
                </c:pt>
                <c:pt idx="2361">
                  <c:v>0.05275</c:v>
                </c:pt>
                <c:pt idx="2362">
                  <c:v>0.05275</c:v>
                </c:pt>
                <c:pt idx="2363">
                  <c:v>0.05275</c:v>
                </c:pt>
                <c:pt idx="2364">
                  <c:v>0.05275</c:v>
                </c:pt>
                <c:pt idx="2365">
                  <c:v>0.05275</c:v>
                </c:pt>
                <c:pt idx="2366">
                  <c:v>0.05275</c:v>
                </c:pt>
                <c:pt idx="2367">
                  <c:v>0.05275</c:v>
                </c:pt>
                <c:pt idx="2368">
                  <c:v>0.05275</c:v>
                </c:pt>
                <c:pt idx="2369">
                  <c:v>0.05275</c:v>
                </c:pt>
                <c:pt idx="2370">
                  <c:v>0.05275</c:v>
                </c:pt>
                <c:pt idx="2371">
                  <c:v>0.05275</c:v>
                </c:pt>
                <c:pt idx="2372">
                  <c:v>0.05275</c:v>
                </c:pt>
                <c:pt idx="2373">
                  <c:v>0.09933</c:v>
                </c:pt>
                <c:pt idx="2374">
                  <c:v>0.09933</c:v>
                </c:pt>
                <c:pt idx="2375">
                  <c:v>0.09933</c:v>
                </c:pt>
                <c:pt idx="2376">
                  <c:v>0.09933</c:v>
                </c:pt>
                <c:pt idx="2377">
                  <c:v>0.09933</c:v>
                </c:pt>
                <c:pt idx="2378">
                  <c:v>0.09933</c:v>
                </c:pt>
                <c:pt idx="2379">
                  <c:v>0.09933</c:v>
                </c:pt>
                <c:pt idx="2380">
                  <c:v>0.09933</c:v>
                </c:pt>
                <c:pt idx="2381">
                  <c:v>0.09933</c:v>
                </c:pt>
                <c:pt idx="2382">
                  <c:v>0.09933</c:v>
                </c:pt>
                <c:pt idx="2383">
                  <c:v>0.09933</c:v>
                </c:pt>
                <c:pt idx="2384">
                  <c:v>0.09933</c:v>
                </c:pt>
                <c:pt idx="2385">
                  <c:v>0.09933</c:v>
                </c:pt>
                <c:pt idx="2386">
                  <c:v>0.09933</c:v>
                </c:pt>
                <c:pt idx="2387">
                  <c:v>0.09933</c:v>
                </c:pt>
                <c:pt idx="2388">
                  <c:v>0.09933</c:v>
                </c:pt>
                <c:pt idx="2389">
                  <c:v>0.09933</c:v>
                </c:pt>
                <c:pt idx="2390">
                  <c:v>0.09933</c:v>
                </c:pt>
                <c:pt idx="2391">
                  <c:v>0.09933</c:v>
                </c:pt>
                <c:pt idx="2392">
                  <c:v>0.09933</c:v>
                </c:pt>
                <c:pt idx="2393">
                  <c:v>0.09933</c:v>
                </c:pt>
                <c:pt idx="2394">
                  <c:v>0.09933</c:v>
                </c:pt>
                <c:pt idx="2395">
                  <c:v>0.09933</c:v>
                </c:pt>
                <c:pt idx="2396">
                  <c:v>0.09933</c:v>
                </c:pt>
                <c:pt idx="2397">
                  <c:v>0.09933</c:v>
                </c:pt>
                <c:pt idx="2398">
                  <c:v>0.09933</c:v>
                </c:pt>
                <c:pt idx="2399">
                  <c:v>0.09933</c:v>
                </c:pt>
                <c:pt idx="2400">
                  <c:v>0.09933</c:v>
                </c:pt>
                <c:pt idx="2401">
                  <c:v>0.09933</c:v>
                </c:pt>
                <c:pt idx="2402">
                  <c:v>0.09933</c:v>
                </c:pt>
                <c:pt idx="2403">
                  <c:v>0.09933</c:v>
                </c:pt>
                <c:pt idx="2404">
                  <c:v>0.13173</c:v>
                </c:pt>
                <c:pt idx="2405">
                  <c:v>0.13173</c:v>
                </c:pt>
                <c:pt idx="2406">
                  <c:v>0.13173</c:v>
                </c:pt>
                <c:pt idx="2407">
                  <c:v>0.13173</c:v>
                </c:pt>
                <c:pt idx="2408">
                  <c:v>0.13173</c:v>
                </c:pt>
                <c:pt idx="2409">
                  <c:v>0.13173</c:v>
                </c:pt>
                <c:pt idx="2410">
                  <c:v>0.13173</c:v>
                </c:pt>
                <c:pt idx="2411">
                  <c:v>0.13173</c:v>
                </c:pt>
                <c:pt idx="2412">
                  <c:v>0.13173</c:v>
                </c:pt>
                <c:pt idx="2413">
                  <c:v>0.13173</c:v>
                </c:pt>
                <c:pt idx="2414">
                  <c:v>0.13173</c:v>
                </c:pt>
                <c:pt idx="2415">
                  <c:v>0.13173</c:v>
                </c:pt>
                <c:pt idx="2416">
                  <c:v>0.13173</c:v>
                </c:pt>
                <c:pt idx="2417">
                  <c:v>0.13173</c:v>
                </c:pt>
                <c:pt idx="2418">
                  <c:v>0.13173</c:v>
                </c:pt>
                <c:pt idx="2419">
                  <c:v>0.13173</c:v>
                </c:pt>
                <c:pt idx="2420">
                  <c:v>0.13173</c:v>
                </c:pt>
                <c:pt idx="2421">
                  <c:v>0.13173</c:v>
                </c:pt>
                <c:pt idx="2422">
                  <c:v>0.13173</c:v>
                </c:pt>
                <c:pt idx="2423">
                  <c:v>0.13173</c:v>
                </c:pt>
                <c:pt idx="2424">
                  <c:v>0.13173</c:v>
                </c:pt>
                <c:pt idx="2425">
                  <c:v>0.13173</c:v>
                </c:pt>
                <c:pt idx="2426">
                  <c:v>0.13173</c:v>
                </c:pt>
                <c:pt idx="2427">
                  <c:v>0.13173</c:v>
                </c:pt>
                <c:pt idx="2428">
                  <c:v>0.13173</c:v>
                </c:pt>
                <c:pt idx="2429">
                  <c:v>0.13173</c:v>
                </c:pt>
                <c:pt idx="2430">
                  <c:v>0.13173</c:v>
                </c:pt>
                <c:pt idx="2431">
                  <c:v>0.13173</c:v>
                </c:pt>
                <c:pt idx="2432">
                  <c:v>0.13173</c:v>
                </c:pt>
                <c:pt idx="2433">
                  <c:v>0.13173</c:v>
                </c:pt>
                <c:pt idx="2434">
                  <c:v>0.13173</c:v>
                </c:pt>
                <c:pt idx="2435">
                  <c:v>0.12591</c:v>
                </c:pt>
                <c:pt idx="2436">
                  <c:v>0.12591</c:v>
                </c:pt>
                <c:pt idx="2437">
                  <c:v>0.12591</c:v>
                </c:pt>
                <c:pt idx="2438">
                  <c:v>0.12591</c:v>
                </c:pt>
                <c:pt idx="2439">
                  <c:v>0.12591</c:v>
                </c:pt>
                <c:pt idx="2440">
                  <c:v>0.12591</c:v>
                </c:pt>
                <c:pt idx="2441">
                  <c:v>0.12591</c:v>
                </c:pt>
                <c:pt idx="2442">
                  <c:v>0.12591</c:v>
                </c:pt>
                <c:pt idx="2443">
                  <c:v>0.12591</c:v>
                </c:pt>
                <c:pt idx="2444">
                  <c:v>0.12591</c:v>
                </c:pt>
                <c:pt idx="2445">
                  <c:v>0.12591</c:v>
                </c:pt>
                <c:pt idx="2446">
                  <c:v>0.12591</c:v>
                </c:pt>
                <c:pt idx="2447">
                  <c:v>0.12591</c:v>
                </c:pt>
                <c:pt idx="2448">
                  <c:v>0.12591</c:v>
                </c:pt>
                <c:pt idx="2449">
                  <c:v>0.12591</c:v>
                </c:pt>
                <c:pt idx="2450">
                  <c:v>0.12591</c:v>
                </c:pt>
                <c:pt idx="2451">
                  <c:v>0.12591</c:v>
                </c:pt>
                <c:pt idx="2452">
                  <c:v>0.12591</c:v>
                </c:pt>
                <c:pt idx="2453">
                  <c:v>0.12591</c:v>
                </c:pt>
                <c:pt idx="2454">
                  <c:v>0.12591</c:v>
                </c:pt>
                <c:pt idx="2455">
                  <c:v>0.12591</c:v>
                </c:pt>
                <c:pt idx="2456">
                  <c:v>0.12591</c:v>
                </c:pt>
                <c:pt idx="2457">
                  <c:v>0.12591</c:v>
                </c:pt>
                <c:pt idx="2458">
                  <c:v>0.12591</c:v>
                </c:pt>
                <c:pt idx="2459">
                  <c:v>0.12591</c:v>
                </c:pt>
                <c:pt idx="2460">
                  <c:v>0.12591</c:v>
                </c:pt>
                <c:pt idx="2461">
                  <c:v>0.12591</c:v>
                </c:pt>
                <c:pt idx="2462">
                  <c:v>0.12591</c:v>
                </c:pt>
                <c:pt idx="2463">
                  <c:v>0.12591</c:v>
                </c:pt>
                <c:pt idx="2464">
                  <c:v>0.12591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E4-4B53-B7DA-2340344E2068}"/>
            </c:ext>
          </c:extLst>
        </c:ser>
        <c:ser>
          <c:idx val="0"/>
          <c:order val="2"/>
          <c:tx>
            <c:strRef>
              <c:f>S05_SAAR_КС!$C$1</c:f>
              <c:strCache>
                <c:ptCount val="1"/>
                <c:pt idx="0">
                  <c:v>Ключевая ставка, % годовых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S05_SAAR_КС!$A$367:$A$2881</c:f>
              <c:numCache>
                <c:formatCode>dd/mm/yyyy</c:formatCode>
                <c:ptCount val="251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  <c:pt idx="730">
                  <c:v>44561</c:v>
                </c:pt>
                <c:pt idx="731">
                  <c:v>44562</c:v>
                </c:pt>
                <c:pt idx="732">
                  <c:v>44563</c:v>
                </c:pt>
                <c:pt idx="733">
                  <c:v>44564</c:v>
                </c:pt>
                <c:pt idx="734">
                  <c:v>44565</c:v>
                </c:pt>
                <c:pt idx="735">
                  <c:v>44566</c:v>
                </c:pt>
                <c:pt idx="736">
                  <c:v>44567</c:v>
                </c:pt>
                <c:pt idx="737">
                  <c:v>44568</c:v>
                </c:pt>
                <c:pt idx="738">
                  <c:v>44569</c:v>
                </c:pt>
                <c:pt idx="739">
                  <c:v>44570</c:v>
                </c:pt>
                <c:pt idx="740">
                  <c:v>44571</c:v>
                </c:pt>
                <c:pt idx="741">
                  <c:v>44572</c:v>
                </c:pt>
                <c:pt idx="742">
                  <c:v>44573</c:v>
                </c:pt>
                <c:pt idx="743">
                  <c:v>44574</c:v>
                </c:pt>
                <c:pt idx="744">
                  <c:v>44575</c:v>
                </c:pt>
                <c:pt idx="745">
                  <c:v>44576</c:v>
                </c:pt>
                <c:pt idx="746">
                  <c:v>44577</c:v>
                </c:pt>
                <c:pt idx="747">
                  <c:v>44578</c:v>
                </c:pt>
                <c:pt idx="748">
                  <c:v>44579</c:v>
                </c:pt>
                <c:pt idx="749">
                  <c:v>44580</c:v>
                </c:pt>
                <c:pt idx="750">
                  <c:v>44581</c:v>
                </c:pt>
                <c:pt idx="751">
                  <c:v>44582</c:v>
                </c:pt>
                <c:pt idx="752">
                  <c:v>44583</c:v>
                </c:pt>
                <c:pt idx="753">
                  <c:v>44584</c:v>
                </c:pt>
                <c:pt idx="754">
                  <c:v>44585</c:v>
                </c:pt>
                <c:pt idx="755">
                  <c:v>44586</c:v>
                </c:pt>
                <c:pt idx="756">
                  <c:v>44587</c:v>
                </c:pt>
                <c:pt idx="757">
                  <c:v>44588</c:v>
                </c:pt>
                <c:pt idx="758">
                  <c:v>44589</c:v>
                </c:pt>
                <c:pt idx="759">
                  <c:v>44590</c:v>
                </c:pt>
                <c:pt idx="760">
                  <c:v>44591</c:v>
                </c:pt>
                <c:pt idx="761">
                  <c:v>44592</c:v>
                </c:pt>
                <c:pt idx="762">
                  <c:v>44593</c:v>
                </c:pt>
                <c:pt idx="763">
                  <c:v>44594</c:v>
                </c:pt>
                <c:pt idx="764">
                  <c:v>44595</c:v>
                </c:pt>
                <c:pt idx="765">
                  <c:v>44596</c:v>
                </c:pt>
                <c:pt idx="766">
                  <c:v>44597</c:v>
                </c:pt>
                <c:pt idx="767">
                  <c:v>44598</c:v>
                </c:pt>
                <c:pt idx="768">
                  <c:v>44599</c:v>
                </c:pt>
                <c:pt idx="769">
                  <c:v>44600</c:v>
                </c:pt>
                <c:pt idx="770">
                  <c:v>44601</c:v>
                </c:pt>
                <c:pt idx="771">
                  <c:v>44602</c:v>
                </c:pt>
                <c:pt idx="772">
                  <c:v>44603</c:v>
                </c:pt>
                <c:pt idx="773">
                  <c:v>44604</c:v>
                </c:pt>
                <c:pt idx="774">
                  <c:v>44605</c:v>
                </c:pt>
                <c:pt idx="775">
                  <c:v>44606</c:v>
                </c:pt>
                <c:pt idx="776">
                  <c:v>44607</c:v>
                </c:pt>
                <c:pt idx="777">
                  <c:v>44608</c:v>
                </c:pt>
                <c:pt idx="778">
                  <c:v>44609</c:v>
                </c:pt>
                <c:pt idx="779">
                  <c:v>44610</c:v>
                </c:pt>
                <c:pt idx="780">
                  <c:v>44611</c:v>
                </c:pt>
                <c:pt idx="781">
                  <c:v>44612</c:v>
                </c:pt>
                <c:pt idx="782">
                  <c:v>44613</c:v>
                </c:pt>
                <c:pt idx="783">
                  <c:v>44614</c:v>
                </c:pt>
                <c:pt idx="784">
                  <c:v>44615</c:v>
                </c:pt>
                <c:pt idx="785">
                  <c:v>44616</c:v>
                </c:pt>
                <c:pt idx="786">
                  <c:v>44617</c:v>
                </c:pt>
                <c:pt idx="787">
                  <c:v>44618</c:v>
                </c:pt>
                <c:pt idx="788">
                  <c:v>44619</c:v>
                </c:pt>
                <c:pt idx="789">
                  <c:v>44620</c:v>
                </c:pt>
                <c:pt idx="790">
                  <c:v>44621</c:v>
                </c:pt>
                <c:pt idx="791">
                  <c:v>44622</c:v>
                </c:pt>
                <c:pt idx="792">
                  <c:v>44623</c:v>
                </c:pt>
                <c:pt idx="793">
                  <c:v>44624</c:v>
                </c:pt>
                <c:pt idx="794">
                  <c:v>44625</c:v>
                </c:pt>
                <c:pt idx="795">
                  <c:v>44626</c:v>
                </c:pt>
                <c:pt idx="796">
                  <c:v>44627</c:v>
                </c:pt>
                <c:pt idx="797">
                  <c:v>44628</c:v>
                </c:pt>
                <c:pt idx="798">
                  <c:v>44629</c:v>
                </c:pt>
                <c:pt idx="799">
                  <c:v>44630</c:v>
                </c:pt>
                <c:pt idx="800">
                  <c:v>44631</c:v>
                </c:pt>
                <c:pt idx="801">
                  <c:v>44632</c:v>
                </c:pt>
                <c:pt idx="802">
                  <c:v>44633</c:v>
                </c:pt>
                <c:pt idx="803">
                  <c:v>44634</c:v>
                </c:pt>
                <c:pt idx="804">
                  <c:v>44635</c:v>
                </c:pt>
                <c:pt idx="805">
                  <c:v>44636</c:v>
                </c:pt>
                <c:pt idx="806">
                  <c:v>44637</c:v>
                </c:pt>
                <c:pt idx="807">
                  <c:v>44638</c:v>
                </c:pt>
                <c:pt idx="808">
                  <c:v>44639</c:v>
                </c:pt>
                <c:pt idx="809">
                  <c:v>44640</c:v>
                </c:pt>
                <c:pt idx="810">
                  <c:v>44641</c:v>
                </c:pt>
                <c:pt idx="811">
                  <c:v>44642</c:v>
                </c:pt>
                <c:pt idx="812">
                  <c:v>44643</c:v>
                </c:pt>
                <c:pt idx="813">
                  <c:v>44644</c:v>
                </c:pt>
                <c:pt idx="814">
                  <c:v>44645</c:v>
                </c:pt>
                <c:pt idx="815">
                  <c:v>44646</c:v>
                </c:pt>
                <c:pt idx="816">
                  <c:v>44647</c:v>
                </c:pt>
                <c:pt idx="817">
                  <c:v>44648</c:v>
                </c:pt>
                <c:pt idx="818">
                  <c:v>44649</c:v>
                </c:pt>
                <c:pt idx="819">
                  <c:v>44650</c:v>
                </c:pt>
                <c:pt idx="820">
                  <c:v>44651</c:v>
                </c:pt>
                <c:pt idx="821">
                  <c:v>44652</c:v>
                </c:pt>
                <c:pt idx="822">
                  <c:v>44653</c:v>
                </c:pt>
                <c:pt idx="823">
                  <c:v>44654</c:v>
                </c:pt>
                <c:pt idx="824">
                  <c:v>44655</c:v>
                </c:pt>
                <c:pt idx="825">
                  <c:v>44656</c:v>
                </c:pt>
                <c:pt idx="826">
                  <c:v>44657</c:v>
                </c:pt>
                <c:pt idx="827">
                  <c:v>44658</c:v>
                </c:pt>
                <c:pt idx="828">
                  <c:v>44659</c:v>
                </c:pt>
                <c:pt idx="829">
                  <c:v>44660</c:v>
                </c:pt>
                <c:pt idx="830">
                  <c:v>44661</c:v>
                </c:pt>
                <c:pt idx="831">
                  <c:v>44662</c:v>
                </c:pt>
                <c:pt idx="832">
                  <c:v>44663</c:v>
                </c:pt>
                <c:pt idx="833">
                  <c:v>44664</c:v>
                </c:pt>
                <c:pt idx="834">
                  <c:v>44665</c:v>
                </c:pt>
                <c:pt idx="835">
                  <c:v>44666</c:v>
                </c:pt>
                <c:pt idx="836">
                  <c:v>44667</c:v>
                </c:pt>
                <c:pt idx="837">
                  <c:v>44668</c:v>
                </c:pt>
                <c:pt idx="838">
                  <c:v>44669</c:v>
                </c:pt>
                <c:pt idx="839">
                  <c:v>44670</c:v>
                </c:pt>
                <c:pt idx="840">
                  <c:v>44671</c:v>
                </c:pt>
                <c:pt idx="841">
                  <c:v>44672</c:v>
                </c:pt>
                <c:pt idx="842">
                  <c:v>44673</c:v>
                </c:pt>
                <c:pt idx="843">
                  <c:v>44674</c:v>
                </c:pt>
                <c:pt idx="844">
                  <c:v>44675</c:v>
                </c:pt>
                <c:pt idx="845">
                  <c:v>44676</c:v>
                </c:pt>
                <c:pt idx="846">
                  <c:v>44677</c:v>
                </c:pt>
                <c:pt idx="847">
                  <c:v>44678</c:v>
                </c:pt>
                <c:pt idx="848">
                  <c:v>44679</c:v>
                </c:pt>
                <c:pt idx="849">
                  <c:v>44680</c:v>
                </c:pt>
                <c:pt idx="850">
                  <c:v>44681</c:v>
                </c:pt>
                <c:pt idx="851">
                  <c:v>44682</c:v>
                </c:pt>
                <c:pt idx="852">
                  <c:v>44683</c:v>
                </c:pt>
                <c:pt idx="853">
                  <c:v>44684</c:v>
                </c:pt>
                <c:pt idx="854">
                  <c:v>44685</c:v>
                </c:pt>
                <c:pt idx="855">
                  <c:v>44686</c:v>
                </c:pt>
                <c:pt idx="856">
                  <c:v>44687</c:v>
                </c:pt>
                <c:pt idx="857">
                  <c:v>44688</c:v>
                </c:pt>
                <c:pt idx="858">
                  <c:v>44689</c:v>
                </c:pt>
                <c:pt idx="859">
                  <c:v>44690</c:v>
                </c:pt>
                <c:pt idx="860">
                  <c:v>44691</c:v>
                </c:pt>
                <c:pt idx="861">
                  <c:v>44692</c:v>
                </c:pt>
                <c:pt idx="862">
                  <c:v>44693</c:v>
                </c:pt>
                <c:pt idx="863">
                  <c:v>44694</c:v>
                </c:pt>
                <c:pt idx="864">
                  <c:v>44695</c:v>
                </c:pt>
                <c:pt idx="865">
                  <c:v>44696</c:v>
                </c:pt>
                <c:pt idx="866">
                  <c:v>44697</c:v>
                </c:pt>
                <c:pt idx="867">
                  <c:v>44698</c:v>
                </c:pt>
                <c:pt idx="868">
                  <c:v>44699</c:v>
                </c:pt>
                <c:pt idx="869">
                  <c:v>44700</c:v>
                </c:pt>
                <c:pt idx="870">
                  <c:v>44701</c:v>
                </c:pt>
                <c:pt idx="871">
                  <c:v>44702</c:v>
                </c:pt>
                <c:pt idx="872">
                  <c:v>44703</c:v>
                </c:pt>
                <c:pt idx="873">
                  <c:v>44704</c:v>
                </c:pt>
                <c:pt idx="874">
                  <c:v>44705</c:v>
                </c:pt>
                <c:pt idx="875">
                  <c:v>44706</c:v>
                </c:pt>
                <c:pt idx="876">
                  <c:v>44707</c:v>
                </c:pt>
                <c:pt idx="877">
                  <c:v>44708</c:v>
                </c:pt>
                <c:pt idx="878">
                  <c:v>44709</c:v>
                </c:pt>
                <c:pt idx="879">
                  <c:v>44710</c:v>
                </c:pt>
                <c:pt idx="880">
                  <c:v>44711</c:v>
                </c:pt>
                <c:pt idx="881">
                  <c:v>44712</c:v>
                </c:pt>
                <c:pt idx="882">
                  <c:v>44713</c:v>
                </c:pt>
                <c:pt idx="883">
                  <c:v>44714</c:v>
                </c:pt>
                <c:pt idx="884">
                  <c:v>44715</c:v>
                </c:pt>
                <c:pt idx="885">
                  <c:v>44716</c:v>
                </c:pt>
                <c:pt idx="886">
                  <c:v>44717</c:v>
                </c:pt>
                <c:pt idx="887">
                  <c:v>44718</c:v>
                </c:pt>
                <c:pt idx="888">
                  <c:v>44719</c:v>
                </c:pt>
                <c:pt idx="889">
                  <c:v>44720</c:v>
                </c:pt>
                <c:pt idx="890">
                  <c:v>44721</c:v>
                </c:pt>
                <c:pt idx="891">
                  <c:v>44722</c:v>
                </c:pt>
                <c:pt idx="892">
                  <c:v>44723</c:v>
                </c:pt>
                <c:pt idx="893">
                  <c:v>44724</c:v>
                </c:pt>
                <c:pt idx="894">
                  <c:v>44725</c:v>
                </c:pt>
                <c:pt idx="895">
                  <c:v>44726</c:v>
                </c:pt>
                <c:pt idx="896">
                  <c:v>44727</c:v>
                </c:pt>
                <c:pt idx="897">
                  <c:v>44728</c:v>
                </c:pt>
                <c:pt idx="898">
                  <c:v>44729</c:v>
                </c:pt>
                <c:pt idx="899">
                  <c:v>44730</c:v>
                </c:pt>
                <c:pt idx="900">
                  <c:v>44731</c:v>
                </c:pt>
                <c:pt idx="901">
                  <c:v>44732</c:v>
                </c:pt>
                <c:pt idx="902">
                  <c:v>44733</c:v>
                </c:pt>
                <c:pt idx="903">
                  <c:v>44734</c:v>
                </c:pt>
                <c:pt idx="904">
                  <c:v>44735</c:v>
                </c:pt>
                <c:pt idx="905">
                  <c:v>44736</c:v>
                </c:pt>
                <c:pt idx="906">
                  <c:v>44737</c:v>
                </c:pt>
                <c:pt idx="907">
                  <c:v>44738</c:v>
                </c:pt>
                <c:pt idx="908">
                  <c:v>44739</c:v>
                </c:pt>
                <c:pt idx="909">
                  <c:v>44740</c:v>
                </c:pt>
                <c:pt idx="910">
                  <c:v>44741</c:v>
                </c:pt>
                <c:pt idx="911">
                  <c:v>44742</c:v>
                </c:pt>
                <c:pt idx="912">
                  <c:v>44743</c:v>
                </c:pt>
                <c:pt idx="913">
                  <c:v>44744</c:v>
                </c:pt>
                <c:pt idx="914">
                  <c:v>44745</c:v>
                </c:pt>
                <c:pt idx="915">
                  <c:v>44746</c:v>
                </c:pt>
                <c:pt idx="916">
                  <c:v>44747</c:v>
                </c:pt>
                <c:pt idx="917">
                  <c:v>44748</c:v>
                </c:pt>
                <c:pt idx="918">
                  <c:v>44749</c:v>
                </c:pt>
                <c:pt idx="919">
                  <c:v>44750</c:v>
                </c:pt>
                <c:pt idx="920">
                  <c:v>44751</c:v>
                </c:pt>
                <c:pt idx="921">
                  <c:v>44752</c:v>
                </c:pt>
                <c:pt idx="922">
                  <c:v>44753</c:v>
                </c:pt>
                <c:pt idx="923">
                  <c:v>44754</c:v>
                </c:pt>
                <c:pt idx="924">
                  <c:v>44755</c:v>
                </c:pt>
                <c:pt idx="925">
                  <c:v>44756</c:v>
                </c:pt>
                <c:pt idx="926">
                  <c:v>44757</c:v>
                </c:pt>
                <c:pt idx="927">
                  <c:v>44758</c:v>
                </c:pt>
                <c:pt idx="928">
                  <c:v>44759</c:v>
                </c:pt>
                <c:pt idx="929">
                  <c:v>44760</c:v>
                </c:pt>
                <c:pt idx="930">
                  <c:v>44761</c:v>
                </c:pt>
                <c:pt idx="931">
                  <c:v>44762</c:v>
                </c:pt>
                <c:pt idx="932">
                  <c:v>44763</c:v>
                </c:pt>
                <c:pt idx="933">
                  <c:v>44764</c:v>
                </c:pt>
                <c:pt idx="934">
                  <c:v>44765</c:v>
                </c:pt>
                <c:pt idx="935">
                  <c:v>44766</c:v>
                </c:pt>
                <c:pt idx="936">
                  <c:v>44767</c:v>
                </c:pt>
                <c:pt idx="937">
                  <c:v>44768</c:v>
                </c:pt>
                <c:pt idx="938">
                  <c:v>44769</c:v>
                </c:pt>
                <c:pt idx="939">
                  <c:v>44770</c:v>
                </c:pt>
                <c:pt idx="940">
                  <c:v>44771</c:v>
                </c:pt>
                <c:pt idx="941">
                  <c:v>44772</c:v>
                </c:pt>
                <c:pt idx="942">
                  <c:v>44773</c:v>
                </c:pt>
                <c:pt idx="943">
                  <c:v>44774</c:v>
                </c:pt>
                <c:pt idx="944">
                  <c:v>44775</c:v>
                </c:pt>
                <c:pt idx="945">
                  <c:v>44776</c:v>
                </c:pt>
                <c:pt idx="946">
                  <c:v>44777</c:v>
                </c:pt>
                <c:pt idx="947">
                  <c:v>44778</c:v>
                </c:pt>
                <c:pt idx="948">
                  <c:v>44779</c:v>
                </c:pt>
                <c:pt idx="949">
                  <c:v>44780</c:v>
                </c:pt>
                <c:pt idx="950">
                  <c:v>44781</c:v>
                </c:pt>
                <c:pt idx="951">
                  <c:v>44782</c:v>
                </c:pt>
                <c:pt idx="952">
                  <c:v>44783</c:v>
                </c:pt>
                <c:pt idx="953">
                  <c:v>44784</c:v>
                </c:pt>
                <c:pt idx="954">
                  <c:v>44785</c:v>
                </c:pt>
                <c:pt idx="955">
                  <c:v>44786</c:v>
                </c:pt>
                <c:pt idx="956">
                  <c:v>44787</c:v>
                </c:pt>
                <c:pt idx="957">
                  <c:v>44788</c:v>
                </c:pt>
                <c:pt idx="958">
                  <c:v>44789</c:v>
                </c:pt>
                <c:pt idx="959">
                  <c:v>44790</c:v>
                </c:pt>
                <c:pt idx="960">
                  <c:v>44791</c:v>
                </c:pt>
                <c:pt idx="961">
                  <c:v>44792</c:v>
                </c:pt>
                <c:pt idx="962">
                  <c:v>44793</c:v>
                </c:pt>
                <c:pt idx="963">
                  <c:v>44794</c:v>
                </c:pt>
                <c:pt idx="964">
                  <c:v>44795</c:v>
                </c:pt>
                <c:pt idx="965">
                  <c:v>44796</c:v>
                </c:pt>
                <c:pt idx="966">
                  <c:v>44797</c:v>
                </c:pt>
                <c:pt idx="967">
                  <c:v>44798</c:v>
                </c:pt>
                <c:pt idx="968">
                  <c:v>44799</c:v>
                </c:pt>
                <c:pt idx="969">
                  <c:v>44800</c:v>
                </c:pt>
                <c:pt idx="970">
                  <c:v>44801</c:v>
                </c:pt>
                <c:pt idx="971">
                  <c:v>44802</c:v>
                </c:pt>
                <c:pt idx="972">
                  <c:v>44803</c:v>
                </c:pt>
                <c:pt idx="973">
                  <c:v>44804</c:v>
                </c:pt>
                <c:pt idx="974">
                  <c:v>44805</c:v>
                </c:pt>
                <c:pt idx="975">
                  <c:v>44806</c:v>
                </c:pt>
                <c:pt idx="976">
                  <c:v>44807</c:v>
                </c:pt>
                <c:pt idx="977">
                  <c:v>44808</c:v>
                </c:pt>
                <c:pt idx="978">
                  <c:v>44809</c:v>
                </c:pt>
                <c:pt idx="979">
                  <c:v>44810</c:v>
                </c:pt>
                <c:pt idx="980">
                  <c:v>44811</c:v>
                </c:pt>
                <c:pt idx="981">
                  <c:v>44812</c:v>
                </c:pt>
                <c:pt idx="982">
                  <c:v>44813</c:v>
                </c:pt>
                <c:pt idx="983">
                  <c:v>44814</c:v>
                </c:pt>
                <c:pt idx="984">
                  <c:v>44815</c:v>
                </c:pt>
                <c:pt idx="985">
                  <c:v>44816</c:v>
                </c:pt>
                <c:pt idx="986">
                  <c:v>44817</c:v>
                </c:pt>
                <c:pt idx="987">
                  <c:v>44818</c:v>
                </c:pt>
                <c:pt idx="988">
                  <c:v>44819</c:v>
                </c:pt>
                <c:pt idx="989">
                  <c:v>44820</c:v>
                </c:pt>
                <c:pt idx="990">
                  <c:v>44821</c:v>
                </c:pt>
                <c:pt idx="991">
                  <c:v>44822</c:v>
                </c:pt>
                <c:pt idx="992">
                  <c:v>44823</c:v>
                </c:pt>
                <c:pt idx="993">
                  <c:v>44824</c:v>
                </c:pt>
                <c:pt idx="994">
                  <c:v>44825</c:v>
                </c:pt>
                <c:pt idx="995">
                  <c:v>44826</c:v>
                </c:pt>
                <c:pt idx="996">
                  <c:v>44827</c:v>
                </c:pt>
                <c:pt idx="997">
                  <c:v>44828</c:v>
                </c:pt>
                <c:pt idx="998">
                  <c:v>44829</c:v>
                </c:pt>
                <c:pt idx="999">
                  <c:v>44830</c:v>
                </c:pt>
                <c:pt idx="1000">
                  <c:v>44831</c:v>
                </c:pt>
                <c:pt idx="1001">
                  <c:v>44832</c:v>
                </c:pt>
                <c:pt idx="1002">
                  <c:v>44833</c:v>
                </c:pt>
                <c:pt idx="1003">
                  <c:v>44834</c:v>
                </c:pt>
                <c:pt idx="1004">
                  <c:v>44835</c:v>
                </c:pt>
                <c:pt idx="1005">
                  <c:v>44836</c:v>
                </c:pt>
                <c:pt idx="1006">
                  <c:v>44837</c:v>
                </c:pt>
                <c:pt idx="1007">
                  <c:v>44838</c:v>
                </c:pt>
                <c:pt idx="1008">
                  <c:v>44839</c:v>
                </c:pt>
                <c:pt idx="1009">
                  <c:v>44840</c:v>
                </c:pt>
                <c:pt idx="1010">
                  <c:v>44841</c:v>
                </c:pt>
                <c:pt idx="1011">
                  <c:v>44842</c:v>
                </c:pt>
                <c:pt idx="1012">
                  <c:v>44843</c:v>
                </c:pt>
                <c:pt idx="1013">
                  <c:v>44844</c:v>
                </c:pt>
                <c:pt idx="1014">
                  <c:v>44845</c:v>
                </c:pt>
                <c:pt idx="1015">
                  <c:v>44846</c:v>
                </c:pt>
                <c:pt idx="1016">
                  <c:v>44847</c:v>
                </c:pt>
                <c:pt idx="1017">
                  <c:v>44848</c:v>
                </c:pt>
                <c:pt idx="1018">
                  <c:v>44849</c:v>
                </c:pt>
                <c:pt idx="1019">
                  <c:v>44850</c:v>
                </c:pt>
                <c:pt idx="1020">
                  <c:v>44851</c:v>
                </c:pt>
                <c:pt idx="1021">
                  <c:v>44852</c:v>
                </c:pt>
                <c:pt idx="1022">
                  <c:v>44853</c:v>
                </c:pt>
                <c:pt idx="1023">
                  <c:v>44854</c:v>
                </c:pt>
                <c:pt idx="1024">
                  <c:v>44855</c:v>
                </c:pt>
                <c:pt idx="1025">
                  <c:v>44856</c:v>
                </c:pt>
                <c:pt idx="1026">
                  <c:v>44857</c:v>
                </c:pt>
                <c:pt idx="1027">
                  <c:v>44858</c:v>
                </c:pt>
                <c:pt idx="1028">
                  <c:v>44859</c:v>
                </c:pt>
                <c:pt idx="1029">
                  <c:v>44860</c:v>
                </c:pt>
                <c:pt idx="1030">
                  <c:v>44861</c:v>
                </c:pt>
                <c:pt idx="1031">
                  <c:v>44862</c:v>
                </c:pt>
                <c:pt idx="1032">
                  <c:v>44863</c:v>
                </c:pt>
                <c:pt idx="1033">
                  <c:v>44864</c:v>
                </c:pt>
                <c:pt idx="1034">
                  <c:v>44865</c:v>
                </c:pt>
                <c:pt idx="1035">
                  <c:v>44866</c:v>
                </c:pt>
                <c:pt idx="1036">
                  <c:v>44867</c:v>
                </c:pt>
                <c:pt idx="1037">
                  <c:v>44868</c:v>
                </c:pt>
                <c:pt idx="1038">
                  <c:v>44869</c:v>
                </c:pt>
                <c:pt idx="1039">
                  <c:v>44870</c:v>
                </c:pt>
                <c:pt idx="1040">
                  <c:v>44871</c:v>
                </c:pt>
                <c:pt idx="1041">
                  <c:v>44872</c:v>
                </c:pt>
                <c:pt idx="1042">
                  <c:v>44873</c:v>
                </c:pt>
                <c:pt idx="1043">
                  <c:v>44874</c:v>
                </c:pt>
                <c:pt idx="1044">
                  <c:v>44875</c:v>
                </c:pt>
                <c:pt idx="1045">
                  <c:v>44876</c:v>
                </c:pt>
                <c:pt idx="1046">
                  <c:v>44877</c:v>
                </c:pt>
                <c:pt idx="1047">
                  <c:v>44878</c:v>
                </c:pt>
                <c:pt idx="1048">
                  <c:v>44879</c:v>
                </c:pt>
                <c:pt idx="1049">
                  <c:v>44880</c:v>
                </c:pt>
                <c:pt idx="1050">
                  <c:v>44881</c:v>
                </c:pt>
                <c:pt idx="1051">
                  <c:v>44882</c:v>
                </c:pt>
                <c:pt idx="1052">
                  <c:v>44883</c:v>
                </c:pt>
                <c:pt idx="1053">
                  <c:v>44884</c:v>
                </c:pt>
                <c:pt idx="1054">
                  <c:v>44885</c:v>
                </c:pt>
                <c:pt idx="1055">
                  <c:v>44886</c:v>
                </c:pt>
                <c:pt idx="1056">
                  <c:v>44887</c:v>
                </c:pt>
                <c:pt idx="1057">
                  <c:v>44888</c:v>
                </c:pt>
                <c:pt idx="1058">
                  <c:v>44889</c:v>
                </c:pt>
                <c:pt idx="1059">
                  <c:v>44890</c:v>
                </c:pt>
                <c:pt idx="1060">
                  <c:v>44891</c:v>
                </c:pt>
                <c:pt idx="1061">
                  <c:v>44892</c:v>
                </c:pt>
                <c:pt idx="1062">
                  <c:v>44893</c:v>
                </c:pt>
                <c:pt idx="1063">
                  <c:v>44894</c:v>
                </c:pt>
                <c:pt idx="1064">
                  <c:v>44895</c:v>
                </c:pt>
                <c:pt idx="1065">
                  <c:v>44896</c:v>
                </c:pt>
                <c:pt idx="1066">
                  <c:v>44897</c:v>
                </c:pt>
                <c:pt idx="1067">
                  <c:v>44898</c:v>
                </c:pt>
                <c:pt idx="1068">
                  <c:v>44899</c:v>
                </c:pt>
                <c:pt idx="1069">
                  <c:v>44900</c:v>
                </c:pt>
                <c:pt idx="1070">
                  <c:v>44901</c:v>
                </c:pt>
                <c:pt idx="1071">
                  <c:v>44902</c:v>
                </c:pt>
                <c:pt idx="1072">
                  <c:v>44903</c:v>
                </c:pt>
                <c:pt idx="1073">
                  <c:v>44904</c:v>
                </c:pt>
                <c:pt idx="1074">
                  <c:v>44905</c:v>
                </c:pt>
                <c:pt idx="1075">
                  <c:v>44906</c:v>
                </c:pt>
                <c:pt idx="1076">
                  <c:v>44907</c:v>
                </c:pt>
                <c:pt idx="1077">
                  <c:v>44908</c:v>
                </c:pt>
                <c:pt idx="1078">
                  <c:v>44909</c:v>
                </c:pt>
                <c:pt idx="1079">
                  <c:v>44910</c:v>
                </c:pt>
                <c:pt idx="1080">
                  <c:v>44911</c:v>
                </c:pt>
                <c:pt idx="1081">
                  <c:v>44912</c:v>
                </c:pt>
                <c:pt idx="1082">
                  <c:v>44913</c:v>
                </c:pt>
                <c:pt idx="1083">
                  <c:v>44914</c:v>
                </c:pt>
                <c:pt idx="1084">
                  <c:v>44915</c:v>
                </c:pt>
                <c:pt idx="1085">
                  <c:v>44916</c:v>
                </c:pt>
                <c:pt idx="1086">
                  <c:v>44917</c:v>
                </c:pt>
                <c:pt idx="1087">
                  <c:v>44918</c:v>
                </c:pt>
                <c:pt idx="1088">
                  <c:v>44919</c:v>
                </c:pt>
                <c:pt idx="1089">
                  <c:v>44920</c:v>
                </c:pt>
                <c:pt idx="1090">
                  <c:v>44921</c:v>
                </c:pt>
                <c:pt idx="1091">
                  <c:v>44922</c:v>
                </c:pt>
                <c:pt idx="1092">
                  <c:v>44923</c:v>
                </c:pt>
                <c:pt idx="1093">
                  <c:v>44924</c:v>
                </c:pt>
                <c:pt idx="1094">
                  <c:v>44925</c:v>
                </c:pt>
                <c:pt idx="1095">
                  <c:v>44926</c:v>
                </c:pt>
                <c:pt idx="1096">
                  <c:v>44927</c:v>
                </c:pt>
                <c:pt idx="1097">
                  <c:v>44928</c:v>
                </c:pt>
                <c:pt idx="1098">
                  <c:v>44929</c:v>
                </c:pt>
                <c:pt idx="1099">
                  <c:v>44930</c:v>
                </c:pt>
                <c:pt idx="1100">
                  <c:v>44931</c:v>
                </c:pt>
                <c:pt idx="1101">
                  <c:v>44932</c:v>
                </c:pt>
                <c:pt idx="1102">
                  <c:v>44933</c:v>
                </c:pt>
                <c:pt idx="1103">
                  <c:v>44934</c:v>
                </c:pt>
                <c:pt idx="1104">
                  <c:v>44935</c:v>
                </c:pt>
                <c:pt idx="1105">
                  <c:v>44936</c:v>
                </c:pt>
                <c:pt idx="1106">
                  <c:v>44937</c:v>
                </c:pt>
                <c:pt idx="1107">
                  <c:v>44938</c:v>
                </c:pt>
                <c:pt idx="1108">
                  <c:v>44939</c:v>
                </c:pt>
                <c:pt idx="1109">
                  <c:v>44940</c:v>
                </c:pt>
                <c:pt idx="1110">
                  <c:v>44941</c:v>
                </c:pt>
                <c:pt idx="1111">
                  <c:v>44942</c:v>
                </c:pt>
                <c:pt idx="1112">
                  <c:v>44943</c:v>
                </c:pt>
                <c:pt idx="1113">
                  <c:v>44944</c:v>
                </c:pt>
                <c:pt idx="1114">
                  <c:v>44945</c:v>
                </c:pt>
                <c:pt idx="1115">
                  <c:v>44946</c:v>
                </c:pt>
                <c:pt idx="1116">
                  <c:v>44947</c:v>
                </c:pt>
                <c:pt idx="1117">
                  <c:v>44948</c:v>
                </c:pt>
                <c:pt idx="1118">
                  <c:v>44949</c:v>
                </c:pt>
                <c:pt idx="1119">
                  <c:v>44950</c:v>
                </c:pt>
                <c:pt idx="1120">
                  <c:v>44951</c:v>
                </c:pt>
                <c:pt idx="1121">
                  <c:v>44952</c:v>
                </c:pt>
                <c:pt idx="1122">
                  <c:v>44953</c:v>
                </c:pt>
                <c:pt idx="1123">
                  <c:v>44954</c:v>
                </c:pt>
                <c:pt idx="1124">
                  <c:v>44955</c:v>
                </c:pt>
                <c:pt idx="1125">
                  <c:v>44956</c:v>
                </c:pt>
                <c:pt idx="1126">
                  <c:v>44957</c:v>
                </c:pt>
                <c:pt idx="1127">
                  <c:v>44958</c:v>
                </c:pt>
                <c:pt idx="1128">
                  <c:v>44959</c:v>
                </c:pt>
                <c:pt idx="1129">
                  <c:v>44960</c:v>
                </c:pt>
                <c:pt idx="1130">
                  <c:v>44961</c:v>
                </c:pt>
                <c:pt idx="1131">
                  <c:v>44962</c:v>
                </c:pt>
                <c:pt idx="1132">
                  <c:v>44963</c:v>
                </c:pt>
                <c:pt idx="1133">
                  <c:v>44964</c:v>
                </c:pt>
                <c:pt idx="1134">
                  <c:v>44965</c:v>
                </c:pt>
                <c:pt idx="1135">
                  <c:v>44966</c:v>
                </c:pt>
                <c:pt idx="1136">
                  <c:v>44967</c:v>
                </c:pt>
                <c:pt idx="1137">
                  <c:v>44968</c:v>
                </c:pt>
                <c:pt idx="1138">
                  <c:v>44969</c:v>
                </c:pt>
                <c:pt idx="1139">
                  <c:v>44970</c:v>
                </c:pt>
                <c:pt idx="1140">
                  <c:v>44971</c:v>
                </c:pt>
                <c:pt idx="1141">
                  <c:v>44972</c:v>
                </c:pt>
                <c:pt idx="1142">
                  <c:v>44973</c:v>
                </c:pt>
                <c:pt idx="1143">
                  <c:v>44974</c:v>
                </c:pt>
                <c:pt idx="1144">
                  <c:v>44975</c:v>
                </c:pt>
                <c:pt idx="1145">
                  <c:v>44976</c:v>
                </c:pt>
                <c:pt idx="1146">
                  <c:v>44977</c:v>
                </c:pt>
                <c:pt idx="1147">
                  <c:v>44978</c:v>
                </c:pt>
                <c:pt idx="1148">
                  <c:v>44979</c:v>
                </c:pt>
                <c:pt idx="1149">
                  <c:v>44980</c:v>
                </c:pt>
                <c:pt idx="1150">
                  <c:v>44981</c:v>
                </c:pt>
                <c:pt idx="1151">
                  <c:v>44982</c:v>
                </c:pt>
                <c:pt idx="1152">
                  <c:v>44983</c:v>
                </c:pt>
                <c:pt idx="1153">
                  <c:v>44984</c:v>
                </c:pt>
                <c:pt idx="1154">
                  <c:v>44985</c:v>
                </c:pt>
                <c:pt idx="1155">
                  <c:v>44986</c:v>
                </c:pt>
                <c:pt idx="1156">
                  <c:v>44987</c:v>
                </c:pt>
                <c:pt idx="1157">
                  <c:v>44988</c:v>
                </c:pt>
                <c:pt idx="1158">
                  <c:v>44989</c:v>
                </c:pt>
                <c:pt idx="1159">
                  <c:v>44990</c:v>
                </c:pt>
                <c:pt idx="1160">
                  <c:v>44991</c:v>
                </c:pt>
                <c:pt idx="1161">
                  <c:v>44992</c:v>
                </c:pt>
                <c:pt idx="1162">
                  <c:v>44993</c:v>
                </c:pt>
                <c:pt idx="1163">
                  <c:v>44994</c:v>
                </c:pt>
                <c:pt idx="1164">
                  <c:v>44995</c:v>
                </c:pt>
                <c:pt idx="1165">
                  <c:v>44996</c:v>
                </c:pt>
                <c:pt idx="1166">
                  <c:v>44997</c:v>
                </c:pt>
                <c:pt idx="1167">
                  <c:v>44998</c:v>
                </c:pt>
                <c:pt idx="1168">
                  <c:v>44999</c:v>
                </c:pt>
                <c:pt idx="1169">
                  <c:v>45000</c:v>
                </c:pt>
                <c:pt idx="1170">
                  <c:v>45001</c:v>
                </c:pt>
                <c:pt idx="1171">
                  <c:v>45002</c:v>
                </c:pt>
                <c:pt idx="1172">
                  <c:v>45003</c:v>
                </c:pt>
                <c:pt idx="1173">
                  <c:v>45004</c:v>
                </c:pt>
                <c:pt idx="1174">
                  <c:v>45005</c:v>
                </c:pt>
                <c:pt idx="1175">
                  <c:v>45006</c:v>
                </c:pt>
                <c:pt idx="1176">
                  <c:v>45007</c:v>
                </c:pt>
                <c:pt idx="1177">
                  <c:v>45008</c:v>
                </c:pt>
                <c:pt idx="1178">
                  <c:v>45009</c:v>
                </c:pt>
                <c:pt idx="1179">
                  <c:v>45010</c:v>
                </c:pt>
                <c:pt idx="1180">
                  <c:v>45011</c:v>
                </c:pt>
                <c:pt idx="1181">
                  <c:v>45012</c:v>
                </c:pt>
                <c:pt idx="1182">
                  <c:v>45013</c:v>
                </c:pt>
                <c:pt idx="1183">
                  <c:v>45014</c:v>
                </c:pt>
                <c:pt idx="1184">
                  <c:v>45015</c:v>
                </c:pt>
                <c:pt idx="1185">
                  <c:v>45016</c:v>
                </c:pt>
                <c:pt idx="1186">
                  <c:v>45017</c:v>
                </c:pt>
                <c:pt idx="1187">
                  <c:v>45018</c:v>
                </c:pt>
                <c:pt idx="1188">
                  <c:v>45019</c:v>
                </c:pt>
                <c:pt idx="1189">
                  <c:v>45020</c:v>
                </c:pt>
                <c:pt idx="1190">
                  <c:v>45021</c:v>
                </c:pt>
                <c:pt idx="1191">
                  <c:v>45022</c:v>
                </c:pt>
                <c:pt idx="1192">
                  <c:v>45023</c:v>
                </c:pt>
                <c:pt idx="1193">
                  <c:v>45024</c:v>
                </c:pt>
                <c:pt idx="1194">
                  <c:v>45025</c:v>
                </c:pt>
                <c:pt idx="1195">
                  <c:v>45026</c:v>
                </c:pt>
                <c:pt idx="1196">
                  <c:v>45027</c:v>
                </c:pt>
                <c:pt idx="1197">
                  <c:v>45028</c:v>
                </c:pt>
                <c:pt idx="1198">
                  <c:v>45029</c:v>
                </c:pt>
                <c:pt idx="1199">
                  <c:v>45030</c:v>
                </c:pt>
                <c:pt idx="1200">
                  <c:v>45031</c:v>
                </c:pt>
                <c:pt idx="1201">
                  <c:v>45032</c:v>
                </c:pt>
                <c:pt idx="1202">
                  <c:v>45033</c:v>
                </c:pt>
                <c:pt idx="1203">
                  <c:v>45034</c:v>
                </c:pt>
                <c:pt idx="1204">
                  <c:v>45035</c:v>
                </c:pt>
                <c:pt idx="1205">
                  <c:v>45036</c:v>
                </c:pt>
                <c:pt idx="1206">
                  <c:v>45037</c:v>
                </c:pt>
                <c:pt idx="1207">
                  <c:v>45038</c:v>
                </c:pt>
                <c:pt idx="1208">
                  <c:v>45039</c:v>
                </c:pt>
                <c:pt idx="1209">
                  <c:v>45040</c:v>
                </c:pt>
                <c:pt idx="1210">
                  <c:v>45041</c:v>
                </c:pt>
                <c:pt idx="1211">
                  <c:v>45042</c:v>
                </c:pt>
                <c:pt idx="1212">
                  <c:v>45043</c:v>
                </c:pt>
                <c:pt idx="1213">
                  <c:v>45044</c:v>
                </c:pt>
                <c:pt idx="1214">
                  <c:v>45045</c:v>
                </c:pt>
                <c:pt idx="1215">
                  <c:v>45046</c:v>
                </c:pt>
                <c:pt idx="1216">
                  <c:v>45047</c:v>
                </c:pt>
                <c:pt idx="1217">
                  <c:v>45048</c:v>
                </c:pt>
                <c:pt idx="1218">
                  <c:v>45049</c:v>
                </c:pt>
                <c:pt idx="1219">
                  <c:v>45050</c:v>
                </c:pt>
                <c:pt idx="1220">
                  <c:v>45051</c:v>
                </c:pt>
                <c:pt idx="1221">
                  <c:v>45052</c:v>
                </c:pt>
                <c:pt idx="1222">
                  <c:v>45053</c:v>
                </c:pt>
                <c:pt idx="1223">
                  <c:v>45054</c:v>
                </c:pt>
                <c:pt idx="1224">
                  <c:v>45055</c:v>
                </c:pt>
                <c:pt idx="1225">
                  <c:v>45056</c:v>
                </c:pt>
                <c:pt idx="1226">
                  <c:v>45057</c:v>
                </c:pt>
                <c:pt idx="1227">
                  <c:v>45058</c:v>
                </c:pt>
                <c:pt idx="1228">
                  <c:v>45059</c:v>
                </c:pt>
                <c:pt idx="1229">
                  <c:v>45060</c:v>
                </c:pt>
                <c:pt idx="1230">
                  <c:v>45061</c:v>
                </c:pt>
                <c:pt idx="1231">
                  <c:v>45062</c:v>
                </c:pt>
                <c:pt idx="1232">
                  <c:v>45063</c:v>
                </c:pt>
                <c:pt idx="1233">
                  <c:v>45064</c:v>
                </c:pt>
                <c:pt idx="1234">
                  <c:v>45065</c:v>
                </c:pt>
                <c:pt idx="1235">
                  <c:v>45066</c:v>
                </c:pt>
                <c:pt idx="1236">
                  <c:v>45067</c:v>
                </c:pt>
                <c:pt idx="1237">
                  <c:v>45068</c:v>
                </c:pt>
                <c:pt idx="1238">
                  <c:v>45069</c:v>
                </c:pt>
                <c:pt idx="1239">
                  <c:v>45070</c:v>
                </c:pt>
                <c:pt idx="1240">
                  <c:v>45071</c:v>
                </c:pt>
                <c:pt idx="1241">
                  <c:v>45072</c:v>
                </c:pt>
                <c:pt idx="1242">
                  <c:v>45073</c:v>
                </c:pt>
                <c:pt idx="1243">
                  <c:v>45074</c:v>
                </c:pt>
                <c:pt idx="1244">
                  <c:v>45075</c:v>
                </c:pt>
                <c:pt idx="1245">
                  <c:v>45076</c:v>
                </c:pt>
                <c:pt idx="1246">
                  <c:v>45077</c:v>
                </c:pt>
                <c:pt idx="1247">
                  <c:v>45078</c:v>
                </c:pt>
                <c:pt idx="1248">
                  <c:v>45079</c:v>
                </c:pt>
                <c:pt idx="1249">
                  <c:v>45080</c:v>
                </c:pt>
                <c:pt idx="1250">
                  <c:v>45081</c:v>
                </c:pt>
                <c:pt idx="1251">
                  <c:v>45082</c:v>
                </c:pt>
                <c:pt idx="1252">
                  <c:v>45083</c:v>
                </c:pt>
                <c:pt idx="1253">
                  <c:v>45084</c:v>
                </c:pt>
                <c:pt idx="1254">
                  <c:v>45085</c:v>
                </c:pt>
                <c:pt idx="1255">
                  <c:v>45086</c:v>
                </c:pt>
                <c:pt idx="1256">
                  <c:v>45087</c:v>
                </c:pt>
                <c:pt idx="1257">
                  <c:v>45088</c:v>
                </c:pt>
                <c:pt idx="1258">
                  <c:v>45089</c:v>
                </c:pt>
                <c:pt idx="1259">
                  <c:v>45090</c:v>
                </c:pt>
                <c:pt idx="1260">
                  <c:v>45091</c:v>
                </c:pt>
                <c:pt idx="1261">
                  <c:v>45092</c:v>
                </c:pt>
                <c:pt idx="1262">
                  <c:v>45093</c:v>
                </c:pt>
                <c:pt idx="1263">
                  <c:v>45094</c:v>
                </c:pt>
                <c:pt idx="1264">
                  <c:v>45095</c:v>
                </c:pt>
                <c:pt idx="1265">
                  <c:v>45096</c:v>
                </c:pt>
                <c:pt idx="1266">
                  <c:v>45097</c:v>
                </c:pt>
                <c:pt idx="1267">
                  <c:v>45098</c:v>
                </c:pt>
                <c:pt idx="1268">
                  <c:v>45099</c:v>
                </c:pt>
                <c:pt idx="1269">
                  <c:v>45100</c:v>
                </c:pt>
                <c:pt idx="1270">
                  <c:v>45101</c:v>
                </c:pt>
                <c:pt idx="1271">
                  <c:v>45102</c:v>
                </c:pt>
                <c:pt idx="1272">
                  <c:v>45103</c:v>
                </c:pt>
                <c:pt idx="1273">
                  <c:v>45104</c:v>
                </c:pt>
                <c:pt idx="1274">
                  <c:v>45105</c:v>
                </c:pt>
                <c:pt idx="1275">
                  <c:v>45106</c:v>
                </c:pt>
                <c:pt idx="1276">
                  <c:v>45107</c:v>
                </c:pt>
                <c:pt idx="1277">
                  <c:v>45108</c:v>
                </c:pt>
                <c:pt idx="1278">
                  <c:v>45109</c:v>
                </c:pt>
                <c:pt idx="1279">
                  <c:v>45110</c:v>
                </c:pt>
                <c:pt idx="1280">
                  <c:v>45111</c:v>
                </c:pt>
                <c:pt idx="1281">
                  <c:v>45112</c:v>
                </c:pt>
                <c:pt idx="1282">
                  <c:v>45113</c:v>
                </c:pt>
                <c:pt idx="1283">
                  <c:v>45114</c:v>
                </c:pt>
                <c:pt idx="1284">
                  <c:v>45115</c:v>
                </c:pt>
                <c:pt idx="1285">
                  <c:v>45116</c:v>
                </c:pt>
                <c:pt idx="1286">
                  <c:v>45117</c:v>
                </c:pt>
                <c:pt idx="1287">
                  <c:v>45118</c:v>
                </c:pt>
                <c:pt idx="1288">
                  <c:v>45119</c:v>
                </c:pt>
                <c:pt idx="1289">
                  <c:v>45120</c:v>
                </c:pt>
                <c:pt idx="1290">
                  <c:v>45121</c:v>
                </c:pt>
                <c:pt idx="1291">
                  <c:v>45122</c:v>
                </c:pt>
                <c:pt idx="1292">
                  <c:v>45123</c:v>
                </c:pt>
                <c:pt idx="1293">
                  <c:v>45124</c:v>
                </c:pt>
                <c:pt idx="1294">
                  <c:v>45125</c:v>
                </c:pt>
                <c:pt idx="1295">
                  <c:v>45126</c:v>
                </c:pt>
                <c:pt idx="1296">
                  <c:v>45127</c:v>
                </c:pt>
                <c:pt idx="1297">
                  <c:v>45128</c:v>
                </c:pt>
                <c:pt idx="1298">
                  <c:v>45129</c:v>
                </c:pt>
                <c:pt idx="1299">
                  <c:v>45130</c:v>
                </c:pt>
                <c:pt idx="1300">
                  <c:v>45131</c:v>
                </c:pt>
                <c:pt idx="1301">
                  <c:v>45132</c:v>
                </c:pt>
                <c:pt idx="1302">
                  <c:v>45133</c:v>
                </c:pt>
                <c:pt idx="1303">
                  <c:v>45134</c:v>
                </c:pt>
                <c:pt idx="1304">
                  <c:v>45135</c:v>
                </c:pt>
                <c:pt idx="1305">
                  <c:v>45136</c:v>
                </c:pt>
                <c:pt idx="1306">
                  <c:v>45137</c:v>
                </c:pt>
                <c:pt idx="1307">
                  <c:v>45138</c:v>
                </c:pt>
                <c:pt idx="1308">
                  <c:v>45139</c:v>
                </c:pt>
                <c:pt idx="1309">
                  <c:v>45140</c:v>
                </c:pt>
                <c:pt idx="1310">
                  <c:v>45141</c:v>
                </c:pt>
                <c:pt idx="1311">
                  <c:v>45142</c:v>
                </c:pt>
                <c:pt idx="1312">
                  <c:v>45143</c:v>
                </c:pt>
                <c:pt idx="1313">
                  <c:v>45144</c:v>
                </c:pt>
                <c:pt idx="1314">
                  <c:v>45145</c:v>
                </c:pt>
                <c:pt idx="1315">
                  <c:v>45146</c:v>
                </c:pt>
                <c:pt idx="1316">
                  <c:v>45147</c:v>
                </c:pt>
                <c:pt idx="1317">
                  <c:v>45148</c:v>
                </c:pt>
                <c:pt idx="1318">
                  <c:v>45149</c:v>
                </c:pt>
                <c:pt idx="1319">
                  <c:v>45150</c:v>
                </c:pt>
                <c:pt idx="1320">
                  <c:v>45151</c:v>
                </c:pt>
                <c:pt idx="1321">
                  <c:v>45152</c:v>
                </c:pt>
                <c:pt idx="1322">
                  <c:v>45153</c:v>
                </c:pt>
                <c:pt idx="1323">
                  <c:v>45154</c:v>
                </c:pt>
                <c:pt idx="1324">
                  <c:v>45155</c:v>
                </c:pt>
                <c:pt idx="1325">
                  <c:v>45156</c:v>
                </c:pt>
                <c:pt idx="1326">
                  <c:v>45157</c:v>
                </c:pt>
                <c:pt idx="1327">
                  <c:v>45158</c:v>
                </c:pt>
                <c:pt idx="1328">
                  <c:v>45159</c:v>
                </c:pt>
                <c:pt idx="1329">
                  <c:v>45160</c:v>
                </c:pt>
                <c:pt idx="1330">
                  <c:v>45161</c:v>
                </c:pt>
                <c:pt idx="1331">
                  <c:v>45162</c:v>
                </c:pt>
                <c:pt idx="1332">
                  <c:v>45163</c:v>
                </c:pt>
                <c:pt idx="1333">
                  <c:v>45164</c:v>
                </c:pt>
                <c:pt idx="1334">
                  <c:v>45165</c:v>
                </c:pt>
                <c:pt idx="1335">
                  <c:v>45166</c:v>
                </c:pt>
                <c:pt idx="1336">
                  <c:v>45167</c:v>
                </c:pt>
                <c:pt idx="1337">
                  <c:v>45168</c:v>
                </c:pt>
                <c:pt idx="1338">
                  <c:v>45169</c:v>
                </c:pt>
                <c:pt idx="1339">
                  <c:v>45170</c:v>
                </c:pt>
                <c:pt idx="1340">
                  <c:v>45171</c:v>
                </c:pt>
                <c:pt idx="1341">
                  <c:v>45172</c:v>
                </c:pt>
                <c:pt idx="1342">
                  <c:v>45173</c:v>
                </c:pt>
                <c:pt idx="1343">
                  <c:v>45174</c:v>
                </c:pt>
                <c:pt idx="1344">
                  <c:v>45175</c:v>
                </c:pt>
                <c:pt idx="1345">
                  <c:v>45176</c:v>
                </c:pt>
                <c:pt idx="1346">
                  <c:v>45177</c:v>
                </c:pt>
                <c:pt idx="1347">
                  <c:v>45178</c:v>
                </c:pt>
                <c:pt idx="1348">
                  <c:v>45179</c:v>
                </c:pt>
                <c:pt idx="1349">
                  <c:v>45180</c:v>
                </c:pt>
                <c:pt idx="1350">
                  <c:v>45181</c:v>
                </c:pt>
                <c:pt idx="1351">
                  <c:v>45182</c:v>
                </c:pt>
                <c:pt idx="1352">
                  <c:v>45183</c:v>
                </c:pt>
                <c:pt idx="1353">
                  <c:v>45184</c:v>
                </c:pt>
                <c:pt idx="1354">
                  <c:v>45185</c:v>
                </c:pt>
                <c:pt idx="1355">
                  <c:v>45186</c:v>
                </c:pt>
                <c:pt idx="1356">
                  <c:v>45187</c:v>
                </c:pt>
                <c:pt idx="1357">
                  <c:v>45188</c:v>
                </c:pt>
                <c:pt idx="1358">
                  <c:v>45189</c:v>
                </c:pt>
                <c:pt idx="1359">
                  <c:v>45190</c:v>
                </c:pt>
                <c:pt idx="1360">
                  <c:v>45191</c:v>
                </c:pt>
                <c:pt idx="1361">
                  <c:v>45192</c:v>
                </c:pt>
                <c:pt idx="1362">
                  <c:v>45193</c:v>
                </c:pt>
                <c:pt idx="1363">
                  <c:v>45194</c:v>
                </c:pt>
                <c:pt idx="1364">
                  <c:v>45195</c:v>
                </c:pt>
                <c:pt idx="1365">
                  <c:v>45196</c:v>
                </c:pt>
                <c:pt idx="1366">
                  <c:v>45197</c:v>
                </c:pt>
                <c:pt idx="1367">
                  <c:v>45198</c:v>
                </c:pt>
                <c:pt idx="1368">
                  <c:v>45199</c:v>
                </c:pt>
                <c:pt idx="1369">
                  <c:v>45200</c:v>
                </c:pt>
                <c:pt idx="1370">
                  <c:v>45201</c:v>
                </c:pt>
                <c:pt idx="1371">
                  <c:v>45202</c:v>
                </c:pt>
                <c:pt idx="1372">
                  <c:v>45203</c:v>
                </c:pt>
                <c:pt idx="1373">
                  <c:v>45204</c:v>
                </c:pt>
                <c:pt idx="1374">
                  <c:v>45205</c:v>
                </c:pt>
                <c:pt idx="1375">
                  <c:v>45206</c:v>
                </c:pt>
                <c:pt idx="1376">
                  <c:v>45207</c:v>
                </c:pt>
                <c:pt idx="1377">
                  <c:v>45208</c:v>
                </c:pt>
                <c:pt idx="1378">
                  <c:v>45209</c:v>
                </c:pt>
                <c:pt idx="1379">
                  <c:v>45210</c:v>
                </c:pt>
                <c:pt idx="1380">
                  <c:v>45211</c:v>
                </c:pt>
                <c:pt idx="1381">
                  <c:v>45212</c:v>
                </c:pt>
                <c:pt idx="1382">
                  <c:v>45213</c:v>
                </c:pt>
                <c:pt idx="1383">
                  <c:v>45214</c:v>
                </c:pt>
                <c:pt idx="1384">
                  <c:v>45215</c:v>
                </c:pt>
                <c:pt idx="1385">
                  <c:v>45216</c:v>
                </c:pt>
                <c:pt idx="1386">
                  <c:v>45217</c:v>
                </c:pt>
                <c:pt idx="1387">
                  <c:v>45218</c:v>
                </c:pt>
                <c:pt idx="1388">
                  <c:v>45219</c:v>
                </c:pt>
                <c:pt idx="1389">
                  <c:v>45220</c:v>
                </c:pt>
                <c:pt idx="1390">
                  <c:v>45221</c:v>
                </c:pt>
                <c:pt idx="1391">
                  <c:v>45222</c:v>
                </c:pt>
                <c:pt idx="1392">
                  <c:v>45223</c:v>
                </c:pt>
                <c:pt idx="1393">
                  <c:v>45224</c:v>
                </c:pt>
                <c:pt idx="1394">
                  <c:v>45225</c:v>
                </c:pt>
                <c:pt idx="1395">
                  <c:v>45226</c:v>
                </c:pt>
                <c:pt idx="1396">
                  <c:v>45227</c:v>
                </c:pt>
                <c:pt idx="1397">
                  <c:v>45228</c:v>
                </c:pt>
                <c:pt idx="1398">
                  <c:v>45229</c:v>
                </c:pt>
                <c:pt idx="1399">
                  <c:v>45230</c:v>
                </c:pt>
                <c:pt idx="1400">
                  <c:v>45231</c:v>
                </c:pt>
                <c:pt idx="1401">
                  <c:v>45232</c:v>
                </c:pt>
                <c:pt idx="1402">
                  <c:v>45233</c:v>
                </c:pt>
                <c:pt idx="1403">
                  <c:v>45234</c:v>
                </c:pt>
                <c:pt idx="1404">
                  <c:v>45235</c:v>
                </c:pt>
                <c:pt idx="1405">
                  <c:v>45236</c:v>
                </c:pt>
                <c:pt idx="1406">
                  <c:v>45237</c:v>
                </c:pt>
                <c:pt idx="1407">
                  <c:v>45238</c:v>
                </c:pt>
                <c:pt idx="1408">
                  <c:v>45239</c:v>
                </c:pt>
                <c:pt idx="1409">
                  <c:v>45240</c:v>
                </c:pt>
                <c:pt idx="1410">
                  <c:v>45241</c:v>
                </c:pt>
                <c:pt idx="1411">
                  <c:v>45242</c:v>
                </c:pt>
                <c:pt idx="1412">
                  <c:v>45243</c:v>
                </c:pt>
                <c:pt idx="1413">
                  <c:v>45244</c:v>
                </c:pt>
                <c:pt idx="1414">
                  <c:v>45245</c:v>
                </c:pt>
                <c:pt idx="1415">
                  <c:v>45246</c:v>
                </c:pt>
                <c:pt idx="1416">
                  <c:v>45247</c:v>
                </c:pt>
                <c:pt idx="1417">
                  <c:v>45248</c:v>
                </c:pt>
                <c:pt idx="1418">
                  <c:v>45249</c:v>
                </c:pt>
                <c:pt idx="1419">
                  <c:v>45250</c:v>
                </c:pt>
                <c:pt idx="1420">
                  <c:v>45251</c:v>
                </c:pt>
                <c:pt idx="1421">
                  <c:v>45252</c:v>
                </c:pt>
                <c:pt idx="1422">
                  <c:v>45253</c:v>
                </c:pt>
                <c:pt idx="1423">
                  <c:v>45254</c:v>
                </c:pt>
                <c:pt idx="1424">
                  <c:v>45255</c:v>
                </c:pt>
                <c:pt idx="1425">
                  <c:v>45256</c:v>
                </c:pt>
                <c:pt idx="1426">
                  <c:v>45257</c:v>
                </c:pt>
                <c:pt idx="1427">
                  <c:v>45258</c:v>
                </c:pt>
                <c:pt idx="1428">
                  <c:v>45259</c:v>
                </c:pt>
                <c:pt idx="1429">
                  <c:v>45260</c:v>
                </c:pt>
                <c:pt idx="1430">
                  <c:v>45261</c:v>
                </c:pt>
                <c:pt idx="1431">
                  <c:v>45262</c:v>
                </c:pt>
                <c:pt idx="1432">
                  <c:v>45263</c:v>
                </c:pt>
                <c:pt idx="1433">
                  <c:v>45264</c:v>
                </c:pt>
                <c:pt idx="1434">
                  <c:v>45265</c:v>
                </c:pt>
                <c:pt idx="1435">
                  <c:v>45266</c:v>
                </c:pt>
                <c:pt idx="1436">
                  <c:v>45267</c:v>
                </c:pt>
                <c:pt idx="1437">
                  <c:v>45268</c:v>
                </c:pt>
                <c:pt idx="1438">
                  <c:v>45269</c:v>
                </c:pt>
                <c:pt idx="1439">
                  <c:v>45270</c:v>
                </c:pt>
                <c:pt idx="1440">
                  <c:v>45271</c:v>
                </c:pt>
                <c:pt idx="1441">
                  <c:v>45272</c:v>
                </c:pt>
                <c:pt idx="1442">
                  <c:v>45273</c:v>
                </c:pt>
                <c:pt idx="1443">
                  <c:v>45274</c:v>
                </c:pt>
                <c:pt idx="1444">
                  <c:v>45275</c:v>
                </c:pt>
                <c:pt idx="1445">
                  <c:v>45276</c:v>
                </c:pt>
                <c:pt idx="1446">
                  <c:v>45277</c:v>
                </c:pt>
                <c:pt idx="1447">
                  <c:v>45278</c:v>
                </c:pt>
                <c:pt idx="1448">
                  <c:v>45279</c:v>
                </c:pt>
                <c:pt idx="1449">
                  <c:v>45280</c:v>
                </c:pt>
                <c:pt idx="1450">
                  <c:v>45281</c:v>
                </c:pt>
                <c:pt idx="1451">
                  <c:v>45282</c:v>
                </c:pt>
                <c:pt idx="1452">
                  <c:v>45283</c:v>
                </c:pt>
                <c:pt idx="1453">
                  <c:v>45284</c:v>
                </c:pt>
                <c:pt idx="1454">
                  <c:v>45285</c:v>
                </c:pt>
                <c:pt idx="1455">
                  <c:v>45286</c:v>
                </c:pt>
                <c:pt idx="1456">
                  <c:v>45287</c:v>
                </c:pt>
                <c:pt idx="1457">
                  <c:v>45288</c:v>
                </c:pt>
                <c:pt idx="1458">
                  <c:v>45289</c:v>
                </c:pt>
                <c:pt idx="1459">
                  <c:v>45290</c:v>
                </c:pt>
                <c:pt idx="1460">
                  <c:v>45291</c:v>
                </c:pt>
                <c:pt idx="1461">
                  <c:v>45292</c:v>
                </c:pt>
                <c:pt idx="1462">
                  <c:v>45293</c:v>
                </c:pt>
                <c:pt idx="1463">
                  <c:v>45294</c:v>
                </c:pt>
                <c:pt idx="1464">
                  <c:v>45295</c:v>
                </c:pt>
                <c:pt idx="1465">
                  <c:v>45296</c:v>
                </c:pt>
                <c:pt idx="1466">
                  <c:v>45297</c:v>
                </c:pt>
                <c:pt idx="1467">
                  <c:v>45298</c:v>
                </c:pt>
                <c:pt idx="1468">
                  <c:v>45299</c:v>
                </c:pt>
                <c:pt idx="1469">
                  <c:v>45300</c:v>
                </c:pt>
                <c:pt idx="1470">
                  <c:v>45301</c:v>
                </c:pt>
                <c:pt idx="1471">
                  <c:v>45302</c:v>
                </c:pt>
                <c:pt idx="1472">
                  <c:v>45303</c:v>
                </c:pt>
                <c:pt idx="1473">
                  <c:v>45304</c:v>
                </c:pt>
                <c:pt idx="1474">
                  <c:v>45305</c:v>
                </c:pt>
                <c:pt idx="1475">
                  <c:v>45306</c:v>
                </c:pt>
                <c:pt idx="1476">
                  <c:v>45307</c:v>
                </c:pt>
                <c:pt idx="1477">
                  <c:v>45308</c:v>
                </c:pt>
                <c:pt idx="1478">
                  <c:v>45309</c:v>
                </c:pt>
                <c:pt idx="1479">
                  <c:v>45310</c:v>
                </c:pt>
                <c:pt idx="1480">
                  <c:v>45311</c:v>
                </c:pt>
                <c:pt idx="1481">
                  <c:v>45312</c:v>
                </c:pt>
                <c:pt idx="1482">
                  <c:v>45313</c:v>
                </c:pt>
                <c:pt idx="1483">
                  <c:v>45314</c:v>
                </c:pt>
                <c:pt idx="1484">
                  <c:v>45315</c:v>
                </c:pt>
                <c:pt idx="1485">
                  <c:v>45316</c:v>
                </c:pt>
                <c:pt idx="1486">
                  <c:v>45317</c:v>
                </c:pt>
                <c:pt idx="1487">
                  <c:v>45318</c:v>
                </c:pt>
                <c:pt idx="1488">
                  <c:v>45319</c:v>
                </c:pt>
                <c:pt idx="1489">
                  <c:v>45320</c:v>
                </c:pt>
                <c:pt idx="1490">
                  <c:v>45321</c:v>
                </c:pt>
                <c:pt idx="1491">
                  <c:v>45322</c:v>
                </c:pt>
                <c:pt idx="1492">
                  <c:v>45323</c:v>
                </c:pt>
                <c:pt idx="1493">
                  <c:v>45324</c:v>
                </c:pt>
                <c:pt idx="1494">
                  <c:v>45325</c:v>
                </c:pt>
                <c:pt idx="1495">
                  <c:v>45326</c:v>
                </c:pt>
                <c:pt idx="1496">
                  <c:v>45327</c:v>
                </c:pt>
                <c:pt idx="1497">
                  <c:v>45328</c:v>
                </c:pt>
                <c:pt idx="1498">
                  <c:v>45329</c:v>
                </c:pt>
                <c:pt idx="1499">
                  <c:v>45330</c:v>
                </c:pt>
                <c:pt idx="1500">
                  <c:v>45331</c:v>
                </c:pt>
                <c:pt idx="1501">
                  <c:v>45332</c:v>
                </c:pt>
                <c:pt idx="1502">
                  <c:v>45333</c:v>
                </c:pt>
                <c:pt idx="1503">
                  <c:v>45334</c:v>
                </c:pt>
                <c:pt idx="1504">
                  <c:v>45335</c:v>
                </c:pt>
                <c:pt idx="1505">
                  <c:v>45336</c:v>
                </c:pt>
                <c:pt idx="1506">
                  <c:v>45337</c:v>
                </c:pt>
                <c:pt idx="1507">
                  <c:v>45338</c:v>
                </c:pt>
                <c:pt idx="1508">
                  <c:v>45339</c:v>
                </c:pt>
                <c:pt idx="1509">
                  <c:v>45340</c:v>
                </c:pt>
                <c:pt idx="1510">
                  <c:v>45341</c:v>
                </c:pt>
                <c:pt idx="1511">
                  <c:v>45342</c:v>
                </c:pt>
                <c:pt idx="1512">
                  <c:v>45343</c:v>
                </c:pt>
                <c:pt idx="1513">
                  <c:v>45344</c:v>
                </c:pt>
                <c:pt idx="1514">
                  <c:v>45345</c:v>
                </c:pt>
                <c:pt idx="1515">
                  <c:v>45346</c:v>
                </c:pt>
                <c:pt idx="1516">
                  <c:v>45347</c:v>
                </c:pt>
                <c:pt idx="1517">
                  <c:v>45348</c:v>
                </c:pt>
                <c:pt idx="1518">
                  <c:v>45349</c:v>
                </c:pt>
                <c:pt idx="1519">
                  <c:v>45350</c:v>
                </c:pt>
                <c:pt idx="1520">
                  <c:v>45351</c:v>
                </c:pt>
                <c:pt idx="1521">
                  <c:v>45352</c:v>
                </c:pt>
                <c:pt idx="1522">
                  <c:v>45353</c:v>
                </c:pt>
                <c:pt idx="1523">
                  <c:v>45354</c:v>
                </c:pt>
                <c:pt idx="1524">
                  <c:v>45355</c:v>
                </c:pt>
                <c:pt idx="1525">
                  <c:v>45356</c:v>
                </c:pt>
                <c:pt idx="1526">
                  <c:v>45357</c:v>
                </c:pt>
                <c:pt idx="1527">
                  <c:v>45358</c:v>
                </c:pt>
                <c:pt idx="1528">
                  <c:v>45359</c:v>
                </c:pt>
                <c:pt idx="1529">
                  <c:v>45360</c:v>
                </c:pt>
                <c:pt idx="1530">
                  <c:v>45361</c:v>
                </c:pt>
                <c:pt idx="1531">
                  <c:v>45362</c:v>
                </c:pt>
                <c:pt idx="1532">
                  <c:v>45363</c:v>
                </c:pt>
                <c:pt idx="1533">
                  <c:v>45364</c:v>
                </c:pt>
                <c:pt idx="1534">
                  <c:v>45365</c:v>
                </c:pt>
                <c:pt idx="1535">
                  <c:v>45366</c:v>
                </c:pt>
                <c:pt idx="1536">
                  <c:v>45367</c:v>
                </c:pt>
                <c:pt idx="1537">
                  <c:v>45368</c:v>
                </c:pt>
                <c:pt idx="1538">
                  <c:v>45369</c:v>
                </c:pt>
                <c:pt idx="1539">
                  <c:v>45370</c:v>
                </c:pt>
                <c:pt idx="1540">
                  <c:v>45371</c:v>
                </c:pt>
                <c:pt idx="1541">
                  <c:v>45372</c:v>
                </c:pt>
                <c:pt idx="1542">
                  <c:v>45373</c:v>
                </c:pt>
                <c:pt idx="1543">
                  <c:v>45374</c:v>
                </c:pt>
                <c:pt idx="1544">
                  <c:v>45375</c:v>
                </c:pt>
                <c:pt idx="1545">
                  <c:v>45376</c:v>
                </c:pt>
                <c:pt idx="1546">
                  <c:v>45377</c:v>
                </c:pt>
                <c:pt idx="1547">
                  <c:v>45378</c:v>
                </c:pt>
                <c:pt idx="1548">
                  <c:v>45379</c:v>
                </c:pt>
                <c:pt idx="1549">
                  <c:v>45380</c:v>
                </c:pt>
                <c:pt idx="1550">
                  <c:v>45381</c:v>
                </c:pt>
                <c:pt idx="1551">
                  <c:v>45382</c:v>
                </c:pt>
                <c:pt idx="1552">
                  <c:v>45383</c:v>
                </c:pt>
                <c:pt idx="1553">
                  <c:v>45384</c:v>
                </c:pt>
                <c:pt idx="1554">
                  <c:v>45385</c:v>
                </c:pt>
                <c:pt idx="1555">
                  <c:v>45386</c:v>
                </c:pt>
                <c:pt idx="1556">
                  <c:v>45387</c:v>
                </c:pt>
                <c:pt idx="1557">
                  <c:v>45388</c:v>
                </c:pt>
                <c:pt idx="1558">
                  <c:v>45389</c:v>
                </c:pt>
                <c:pt idx="1559">
                  <c:v>45390</c:v>
                </c:pt>
                <c:pt idx="1560">
                  <c:v>45391</c:v>
                </c:pt>
                <c:pt idx="1561">
                  <c:v>45392</c:v>
                </c:pt>
                <c:pt idx="1562">
                  <c:v>45393</c:v>
                </c:pt>
                <c:pt idx="1563">
                  <c:v>45394</c:v>
                </c:pt>
                <c:pt idx="1564">
                  <c:v>45395</c:v>
                </c:pt>
                <c:pt idx="1565">
                  <c:v>45396</c:v>
                </c:pt>
                <c:pt idx="1566">
                  <c:v>45397</c:v>
                </c:pt>
                <c:pt idx="1567">
                  <c:v>45398</c:v>
                </c:pt>
                <c:pt idx="1568">
                  <c:v>45399</c:v>
                </c:pt>
                <c:pt idx="1569">
                  <c:v>45400</c:v>
                </c:pt>
                <c:pt idx="1570">
                  <c:v>45401</c:v>
                </c:pt>
                <c:pt idx="1571">
                  <c:v>45402</c:v>
                </c:pt>
                <c:pt idx="1572">
                  <c:v>45403</c:v>
                </c:pt>
                <c:pt idx="1573">
                  <c:v>45404</c:v>
                </c:pt>
                <c:pt idx="1574">
                  <c:v>45405</c:v>
                </c:pt>
                <c:pt idx="1575">
                  <c:v>45406</c:v>
                </c:pt>
                <c:pt idx="1576">
                  <c:v>45407</c:v>
                </c:pt>
                <c:pt idx="1577">
                  <c:v>45408</c:v>
                </c:pt>
                <c:pt idx="1578">
                  <c:v>45409</c:v>
                </c:pt>
                <c:pt idx="1579">
                  <c:v>45410</c:v>
                </c:pt>
                <c:pt idx="1580">
                  <c:v>45411</c:v>
                </c:pt>
                <c:pt idx="1581">
                  <c:v>45412</c:v>
                </c:pt>
                <c:pt idx="1582">
                  <c:v>45413</c:v>
                </c:pt>
                <c:pt idx="1583">
                  <c:v>45414</c:v>
                </c:pt>
                <c:pt idx="1584">
                  <c:v>45415</c:v>
                </c:pt>
                <c:pt idx="1585">
                  <c:v>45416</c:v>
                </c:pt>
                <c:pt idx="1586">
                  <c:v>45417</c:v>
                </c:pt>
                <c:pt idx="1587">
                  <c:v>45418</c:v>
                </c:pt>
                <c:pt idx="1588">
                  <c:v>45419</c:v>
                </c:pt>
                <c:pt idx="1589">
                  <c:v>45420</c:v>
                </c:pt>
                <c:pt idx="1590">
                  <c:v>45421</c:v>
                </c:pt>
                <c:pt idx="1591">
                  <c:v>45422</c:v>
                </c:pt>
                <c:pt idx="1592">
                  <c:v>45423</c:v>
                </c:pt>
                <c:pt idx="1593">
                  <c:v>45424</c:v>
                </c:pt>
                <c:pt idx="1594">
                  <c:v>45425</c:v>
                </c:pt>
                <c:pt idx="1595">
                  <c:v>45426</c:v>
                </c:pt>
                <c:pt idx="1596">
                  <c:v>45427</c:v>
                </c:pt>
                <c:pt idx="1597">
                  <c:v>45428</c:v>
                </c:pt>
                <c:pt idx="1598">
                  <c:v>45429</c:v>
                </c:pt>
                <c:pt idx="1599">
                  <c:v>45430</c:v>
                </c:pt>
                <c:pt idx="1600">
                  <c:v>45431</c:v>
                </c:pt>
                <c:pt idx="1601">
                  <c:v>45432</c:v>
                </c:pt>
                <c:pt idx="1602">
                  <c:v>45433</c:v>
                </c:pt>
                <c:pt idx="1603">
                  <c:v>45434</c:v>
                </c:pt>
                <c:pt idx="1604">
                  <c:v>45435</c:v>
                </c:pt>
                <c:pt idx="1605">
                  <c:v>45436</c:v>
                </c:pt>
                <c:pt idx="1606">
                  <c:v>45437</c:v>
                </c:pt>
                <c:pt idx="1607">
                  <c:v>45438</c:v>
                </c:pt>
                <c:pt idx="1608">
                  <c:v>45439</c:v>
                </c:pt>
                <c:pt idx="1609">
                  <c:v>45440</c:v>
                </c:pt>
                <c:pt idx="1610">
                  <c:v>45441</c:v>
                </c:pt>
                <c:pt idx="1611">
                  <c:v>45442</c:v>
                </c:pt>
                <c:pt idx="1612">
                  <c:v>45443</c:v>
                </c:pt>
                <c:pt idx="1613">
                  <c:v>45444</c:v>
                </c:pt>
                <c:pt idx="1614">
                  <c:v>45445</c:v>
                </c:pt>
                <c:pt idx="1615">
                  <c:v>45446</c:v>
                </c:pt>
                <c:pt idx="1616">
                  <c:v>45447</c:v>
                </c:pt>
                <c:pt idx="1617">
                  <c:v>45448</c:v>
                </c:pt>
                <c:pt idx="1618">
                  <c:v>45449</c:v>
                </c:pt>
                <c:pt idx="1619">
                  <c:v>45450</c:v>
                </c:pt>
                <c:pt idx="1620">
                  <c:v>45451</c:v>
                </c:pt>
                <c:pt idx="1621">
                  <c:v>45452</c:v>
                </c:pt>
                <c:pt idx="1622">
                  <c:v>45453</c:v>
                </c:pt>
                <c:pt idx="1623">
                  <c:v>45454</c:v>
                </c:pt>
                <c:pt idx="1624">
                  <c:v>45455</c:v>
                </c:pt>
                <c:pt idx="1625">
                  <c:v>45456</c:v>
                </c:pt>
                <c:pt idx="1626">
                  <c:v>45457</c:v>
                </c:pt>
                <c:pt idx="1627">
                  <c:v>45458</c:v>
                </c:pt>
                <c:pt idx="1628">
                  <c:v>45459</c:v>
                </c:pt>
                <c:pt idx="1629">
                  <c:v>45460</c:v>
                </c:pt>
                <c:pt idx="1630">
                  <c:v>45461</c:v>
                </c:pt>
                <c:pt idx="1631">
                  <c:v>45462</c:v>
                </c:pt>
                <c:pt idx="1632">
                  <c:v>45463</c:v>
                </c:pt>
                <c:pt idx="1633">
                  <c:v>45464</c:v>
                </c:pt>
                <c:pt idx="1634">
                  <c:v>45465</c:v>
                </c:pt>
                <c:pt idx="1635">
                  <c:v>45466</c:v>
                </c:pt>
                <c:pt idx="1636">
                  <c:v>45467</c:v>
                </c:pt>
                <c:pt idx="1637">
                  <c:v>45468</c:v>
                </c:pt>
                <c:pt idx="1638">
                  <c:v>45469</c:v>
                </c:pt>
                <c:pt idx="1639">
                  <c:v>45470</c:v>
                </c:pt>
                <c:pt idx="1640">
                  <c:v>45471</c:v>
                </c:pt>
                <c:pt idx="1641">
                  <c:v>45472</c:v>
                </c:pt>
                <c:pt idx="1642">
                  <c:v>45473</c:v>
                </c:pt>
                <c:pt idx="1643">
                  <c:v>45474</c:v>
                </c:pt>
                <c:pt idx="1644">
                  <c:v>45475</c:v>
                </c:pt>
                <c:pt idx="1645">
                  <c:v>45476</c:v>
                </c:pt>
                <c:pt idx="1646">
                  <c:v>45477</c:v>
                </c:pt>
                <c:pt idx="1647">
                  <c:v>45478</c:v>
                </c:pt>
                <c:pt idx="1648">
                  <c:v>45479</c:v>
                </c:pt>
                <c:pt idx="1649">
                  <c:v>45480</c:v>
                </c:pt>
                <c:pt idx="1650">
                  <c:v>45481</c:v>
                </c:pt>
                <c:pt idx="1651">
                  <c:v>45482</c:v>
                </c:pt>
                <c:pt idx="1652">
                  <c:v>45483</c:v>
                </c:pt>
                <c:pt idx="1653">
                  <c:v>45484</c:v>
                </c:pt>
                <c:pt idx="1654">
                  <c:v>45485</c:v>
                </c:pt>
                <c:pt idx="1655">
                  <c:v>45486</c:v>
                </c:pt>
                <c:pt idx="1656">
                  <c:v>45487</c:v>
                </c:pt>
                <c:pt idx="1657">
                  <c:v>45488</c:v>
                </c:pt>
                <c:pt idx="1658">
                  <c:v>45489</c:v>
                </c:pt>
                <c:pt idx="1659">
                  <c:v>45490</c:v>
                </c:pt>
                <c:pt idx="1660">
                  <c:v>45491</c:v>
                </c:pt>
                <c:pt idx="1661">
                  <c:v>45492</c:v>
                </c:pt>
                <c:pt idx="1662">
                  <c:v>45493</c:v>
                </c:pt>
                <c:pt idx="1663">
                  <c:v>45494</c:v>
                </c:pt>
                <c:pt idx="1664">
                  <c:v>45495</c:v>
                </c:pt>
                <c:pt idx="1665">
                  <c:v>45496</c:v>
                </c:pt>
                <c:pt idx="1666">
                  <c:v>45497</c:v>
                </c:pt>
                <c:pt idx="1667">
                  <c:v>45498</c:v>
                </c:pt>
                <c:pt idx="1668">
                  <c:v>45499</c:v>
                </c:pt>
                <c:pt idx="1669">
                  <c:v>45500</c:v>
                </c:pt>
                <c:pt idx="1670">
                  <c:v>45501</c:v>
                </c:pt>
                <c:pt idx="1671">
                  <c:v>45502</c:v>
                </c:pt>
                <c:pt idx="1672">
                  <c:v>45503</c:v>
                </c:pt>
                <c:pt idx="1673">
                  <c:v>45504</c:v>
                </c:pt>
                <c:pt idx="1674">
                  <c:v>45505</c:v>
                </c:pt>
                <c:pt idx="1675">
                  <c:v>45506</c:v>
                </c:pt>
                <c:pt idx="1676">
                  <c:v>45507</c:v>
                </c:pt>
                <c:pt idx="1677">
                  <c:v>45508</c:v>
                </c:pt>
                <c:pt idx="1678">
                  <c:v>45509</c:v>
                </c:pt>
                <c:pt idx="1679">
                  <c:v>45510</c:v>
                </c:pt>
                <c:pt idx="1680">
                  <c:v>45511</c:v>
                </c:pt>
                <c:pt idx="1681">
                  <c:v>45512</c:v>
                </c:pt>
                <c:pt idx="1682">
                  <c:v>45513</c:v>
                </c:pt>
                <c:pt idx="1683">
                  <c:v>45514</c:v>
                </c:pt>
                <c:pt idx="1684">
                  <c:v>45515</c:v>
                </c:pt>
                <c:pt idx="1685">
                  <c:v>45516</c:v>
                </c:pt>
                <c:pt idx="1686">
                  <c:v>45517</c:v>
                </c:pt>
                <c:pt idx="1687">
                  <c:v>45518</c:v>
                </c:pt>
                <c:pt idx="1688">
                  <c:v>45519</c:v>
                </c:pt>
                <c:pt idx="1689">
                  <c:v>45520</c:v>
                </c:pt>
                <c:pt idx="1690">
                  <c:v>45521</c:v>
                </c:pt>
                <c:pt idx="1691">
                  <c:v>45522</c:v>
                </c:pt>
                <c:pt idx="1692">
                  <c:v>45523</c:v>
                </c:pt>
                <c:pt idx="1693">
                  <c:v>45524</c:v>
                </c:pt>
                <c:pt idx="1694">
                  <c:v>45525</c:v>
                </c:pt>
                <c:pt idx="1695">
                  <c:v>45526</c:v>
                </c:pt>
                <c:pt idx="1696">
                  <c:v>45527</c:v>
                </c:pt>
                <c:pt idx="1697">
                  <c:v>45528</c:v>
                </c:pt>
                <c:pt idx="1698">
                  <c:v>45529</c:v>
                </c:pt>
                <c:pt idx="1699">
                  <c:v>45530</c:v>
                </c:pt>
                <c:pt idx="1700">
                  <c:v>45531</c:v>
                </c:pt>
                <c:pt idx="1701">
                  <c:v>45532</c:v>
                </c:pt>
                <c:pt idx="1702">
                  <c:v>45533</c:v>
                </c:pt>
                <c:pt idx="1703">
                  <c:v>45534</c:v>
                </c:pt>
                <c:pt idx="1704">
                  <c:v>45535</c:v>
                </c:pt>
                <c:pt idx="1705">
                  <c:v>45536</c:v>
                </c:pt>
                <c:pt idx="1706">
                  <c:v>45537</c:v>
                </c:pt>
                <c:pt idx="1707">
                  <c:v>45538</c:v>
                </c:pt>
                <c:pt idx="1708">
                  <c:v>45539</c:v>
                </c:pt>
                <c:pt idx="1709">
                  <c:v>45540</c:v>
                </c:pt>
                <c:pt idx="1710">
                  <c:v>45541</c:v>
                </c:pt>
                <c:pt idx="1711">
                  <c:v>45542</c:v>
                </c:pt>
                <c:pt idx="1712">
                  <c:v>45543</c:v>
                </c:pt>
                <c:pt idx="1713">
                  <c:v>45544</c:v>
                </c:pt>
                <c:pt idx="1714">
                  <c:v>45545</c:v>
                </c:pt>
                <c:pt idx="1715">
                  <c:v>45546</c:v>
                </c:pt>
                <c:pt idx="1716">
                  <c:v>45547</c:v>
                </c:pt>
                <c:pt idx="1717">
                  <c:v>45548</c:v>
                </c:pt>
                <c:pt idx="1718">
                  <c:v>45549</c:v>
                </c:pt>
                <c:pt idx="1719">
                  <c:v>45550</c:v>
                </c:pt>
                <c:pt idx="1720">
                  <c:v>45551</c:v>
                </c:pt>
                <c:pt idx="1721">
                  <c:v>45552</c:v>
                </c:pt>
                <c:pt idx="1722">
                  <c:v>45553</c:v>
                </c:pt>
                <c:pt idx="1723">
                  <c:v>45554</c:v>
                </c:pt>
                <c:pt idx="1724">
                  <c:v>45555</c:v>
                </c:pt>
                <c:pt idx="1725">
                  <c:v>45556</c:v>
                </c:pt>
                <c:pt idx="1726">
                  <c:v>45557</c:v>
                </c:pt>
                <c:pt idx="1727">
                  <c:v>45558</c:v>
                </c:pt>
                <c:pt idx="1728">
                  <c:v>45559</c:v>
                </c:pt>
                <c:pt idx="1729">
                  <c:v>45560</c:v>
                </c:pt>
                <c:pt idx="1730">
                  <c:v>45561</c:v>
                </c:pt>
                <c:pt idx="1731">
                  <c:v>45562</c:v>
                </c:pt>
                <c:pt idx="1732">
                  <c:v>45563</c:v>
                </c:pt>
                <c:pt idx="1733">
                  <c:v>45564</c:v>
                </c:pt>
                <c:pt idx="1734">
                  <c:v>45565</c:v>
                </c:pt>
                <c:pt idx="1735">
                  <c:v>45566</c:v>
                </c:pt>
                <c:pt idx="1736">
                  <c:v>45567</c:v>
                </c:pt>
                <c:pt idx="1737">
                  <c:v>45568</c:v>
                </c:pt>
                <c:pt idx="1738">
                  <c:v>45569</c:v>
                </c:pt>
                <c:pt idx="1739">
                  <c:v>45570</c:v>
                </c:pt>
                <c:pt idx="1740">
                  <c:v>45571</c:v>
                </c:pt>
                <c:pt idx="1741">
                  <c:v>45572</c:v>
                </c:pt>
                <c:pt idx="1742">
                  <c:v>45573</c:v>
                </c:pt>
                <c:pt idx="1743">
                  <c:v>45574</c:v>
                </c:pt>
                <c:pt idx="1744">
                  <c:v>45575</c:v>
                </c:pt>
                <c:pt idx="1745">
                  <c:v>45576</c:v>
                </c:pt>
                <c:pt idx="1746">
                  <c:v>45577</c:v>
                </c:pt>
                <c:pt idx="1747">
                  <c:v>45578</c:v>
                </c:pt>
                <c:pt idx="1748">
                  <c:v>45579</c:v>
                </c:pt>
                <c:pt idx="1749">
                  <c:v>45580</c:v>
                </c:pt>
                <c:pt idx="1750">
                  <c:v>45581</c:v>
                </c:pt>
                <c:pt idx="1751">
                  <c:v>45582</c:v>
                </c:pt>
                <c:pt idx="1752">
                  <c:v>45583</c:v>
                </c:pt>
                <c:pt idx="1753">
                  <c:v>45584</c:v>
                </c:pt>
                <c:pt idx="1754">
                  <c:v>45585</c:v>
                </c:pt>
                <c:pt idx="1755">
                  <c:v>45586</c:v>
                </c:pt>
                <c:pt idx="1756">
                  <c:v>45587</c:v>
                </c:pt>
                <c:pt idx="1757">
                  <c:v>45588</c:v>
                </c:pt>
                <c:pt idx="1758">
                  <c:v>45589</c:v>
                </c:pt>
                <c:pt idx="1759">
                  <c:v>45590</c:v>
                </c:pt>
                <c:pt idx="1760">
                  <c:v>45591</c:v>
                </c:pt>
                <c:pt idx="1761">
                  <c:v>45592</c:v>
                </c:pt>
                <c:pt idx="1762">
                  <c:v>45593</c:v>
                </c:pt>
                <c:pt idx="1763">
                  <c:v>45594</c:v>
                </c:pt>
                <c:pt idx="1764">
                  <c:v>45595</c:v>
                </c:pt>
                <c:pt idx="1765">
                  <c:v>45596</c:v>
                </c:pt>
                <c:pt idx="1766">
                  <c:v>45597</c:v>
                </c:pt>
                <c:pt idx="1767">
                  <c:v>45598</c:v>
                </c:pt>
                <c:pt idx="1768">
                  <c:v>45599</c:v>
                </c:pt>
                <c:pt idx="1769">
                  <c:v>45600</c:v>
                </c:pt>
                <c:pt idx="1770">
                  <c:v>45601</c:v>
                </c:pt>
                <c:pt idx="1771">
                  <c:v>45602</c:v>
                </c:pt>
                <c:pt idx="1772">
                  <c:v>45603</c:v>
                </c:pt>
                <c:pt idx="1773">
                  <c:v>45604</c:v>
                </c:pt>
                <c:pt idx="1774">
                  <c:v>45605</c:v>
                </c:pt>
                <c:pt idx="1775">
                  <c:v>45606</c:v>
                </c:pt>
                <c:pt idx="1776">
                  <c:v>45607</c:v>
                </c:pt>
                <c:pt idx="1777">
                  <c:v>45608</c:v>
                </c:pt>
                <c:pt idx="1778">
                  <c:v>45609</c:v>
                </c:pt>
                <c:pt idx="1779">
                  <c:v>45610</c:v>
                </c:pt>
                <c:pt idx="1780">
                  <c:v>45611</c:v>
                </c:pt>
                <c:pt idx="1781">
                  <c:v>45612</c:v>
                </c:pt>
                <c:pt idx="1782">
                  <c:v>45613</c:v>
                </c:pt>
                <c:pt idx="1783">
                  <c:v>45614</c:v>
                </c:pt>
                <c:pt idx="1784">
                  <c:v>45615</c:v>
                </c:pt>
                <c:pt idx="1785">
                  <c:v>45616</c:v>
                </c:pt>
                <c:pt idx="1786">
                  <c:v>45617</c:v>
                </c:pt>
                <c:pt idx="1787">
                  <c:v>45618</c:v>
                </c:pt>
                <c:pt idx="1788">
                  <c:v>45619</c:v>
                </c:pt>
                <c:pt idx="1789">
                  <c:v>45620</c:v>
                </c:pt>
                <c:pt idx="1790">
                  <c:v>45621</c:v>
                </c:pt>
                <c:pt idx="1791">
                  <c:v>45622</c:v>
                </c:pt>
                <c:pt idx="1792">
                  <c:v>45623</c:v>
                </c:pt>
                <c:pt idx="1793">
                  <c:v>45624</c:v>
                </c:pt>
                <c:pt idx="1794">
                  <c:v>45625</c:v>
                </c:pt>
                <c:pt idx="1795">
                  <c:v>45626</c:v>
                </c:pt>
                <c:pt idx="1796">
                  <c:v>45627</c:v>
                </c:pt>
                <c:pt idx="1797">
                  <c:v>45628</c:v>
                </c:pt>
                <c:pt idx="1798">
                  <c:v>45629</c:v>
                </c:pt>
                <c:pt idx="1799">
                  <c:v>45630</c:v>
                </c:pt>
                <c:pt idx="1800">
                  <c:v>45631</c:v>
                </c:pt>
                <c:pt idx="1801">
                  <c:v>45632</c:v>
                </c:pt>
                <c:pt idx="1802">
                  <c:v>45633</c:v>
                </c:pt>
                <c:pt idx="1803">
                  <c:v>45634</c:v>
                </c:pt>
                <c:pt idx="1804">
                  <c:v>45635</c:v>
                </c:pt>
                <c:pt idx="1805">
                  <c:v>45636</c:v>
                </c:pt>
                <c:pt idx="1806">
                  <c:v>45637</c:v>
                </c:pt>
                <c:pt idx="1807">
                  <c:v>45638</c:v>
                </c:pt>
                <c:pt idx="1808">
                  <c:v>45639</c:v>
                </c:pt>
                <c:pt idx="1809">
                  <c:v>45640</c:v>
                </c:pt>
                <c:pt idx="1810">
                  <c:v>45641</c:v>
                </c:pt>
                <c:pt idx="1811">
                  <c:v>45642</c:v>
                </c:pt>
                <c:pt idx="1812">
                  <c:v>45643</c:v>
                </c:pt>
                <c:pt idx="1813">
                  <c:v>45644</c:v>
                </c:pt>
                <c:pt idx="1814">
                  <c:v>45645</c:v>
                </c:pt>
                <c:pt idx="1815">
                  <c:v>45646</c:v>
                </c:pt>
                <c:pt idx="1816">
                  <c:v>45647</c:v>
                </c:pt>
                <c:pt idx="1817">
                  <c:v>45648</c:v>
                </c:pt>
                <c:pt idx="1818">
                  <c:v>45649</c:v>
                </c:pt>
                <c:pt idx="1819">
                  <c:v>45650</c:v>
                </c:pt>
                <c:pt idx="1820">
                  <c:v>45651</c:v>
                </c:pt>
                <c:pt idx="1821">
                  <c:v>45652</c:v>
                </c:pt>
                <c:pt idx="1822">
                  <c:v>45653</c:v>
                </c:pt>
                <c:pt idx="1823">
                  <c:v>45654</c:v>
                </c:pt>
                <c:pt idx="1824">
                  <c:v>45655</c:v>
                </c:pt>
                <c:pt idx="1825">
                  <c:v>45656</c:v>
                </c:pt>
                <c:pt idx="1826">
                  <c:v>45657</c:v>
                </c:pt>
                <c:pt idx="1827">
                  <c:v>45658</c:v>
                </c:pt>
                <c:pt idx="1828">
                  <c:v>45659</c:v>
                </c:pt>
                <c:pt idx="1829">
                  <c:v>45660</c:v>
                </c:pt>
                <c:pt idx="1830">
                  <c:v>45661</c:v>
                </c:pt>
                <c:pt idx="1831">
                  <c:v>45662</c:v>
                </c:pt>
                <c:pt idx="1832">
                  <c:v>45663</c:v>
                </c:pt>
                <c:pt idx="1833">
                  <c:v>45664</c:v>
                </c:pt>
                <c:pt idx="1834">
                  <c:v>45665</c:v>
                </c:pt>
                <c:pt idx="1835">
                  <c:v>45666</c:v>
                </c:pt>
                <c:pt idx="1836">
                  <c:v>45667</c:v>
                </c:pt>
                <c:pt idx="1837">
                  <c:v>45668</c:v>
                </c:pt>
                <c:pt idx="1838">
                  <c:v>45669</c:v>
                </c:pt>
                <c:pt idx="1839">
                  <c:v>45670</c:v>
                </c:pt>
                <c:pt idx="1840">
                  <c:v>45671</c:v>
                </c:pt>
                <c:pt idx="1841">
                  <c:v>45672</c:v>
                </c:pt>
                <c:pt idx="1842">
                  <c:v>45673</c:v>
                </c:pt>
                <c:pt idx="1843">
                  <c:v>45674</c:v>
                </c:pt>
                <c:pt idx="1844">
                  <c:v>45675</c:v>
                </c:pt>
                <c:pt idx="1845">
                  <c:v>45676</c:v>
                </c:pt>
                <c:pt idx="1846">
                  <c:v>45677</c:v>
                </c:pt>
                <c:pt idx="1847">
                  <c:v>45678</c:v>
                </c:pt>
                <c:pt idx="1848">
                  <c:v>45679</c:v>
                </c:pt>
                <c:pt idx="1849">
                  <c:v>45680</c:v>
                </c:pt>
                <c:pt idx="1850">
                  <c:v>45681</c:v>
                </c:pt>
                <c:pt idx="1851">
                  <c:v>45682</c:v>
                </c:pt>
                <c:pt idx="1852">
                  <c:v>45683</c:v>
                </c:pt>
                <c:pt idx="1853">
                  <c:v>45684</c:v>
                </c:pt>
                <c:pt idx="1854">
                  <c:v>45685</c:v>
                </c:pt>
                <c:pt idx="1855">
                  <c:v>45686</c:v>
                </c:pt>
                <c:pt idx="1856">
                  <c:v>45687</c:v>
                </c:pt>
                <c:pt idx="1857">
                  <c:v>45688</c:v>
                </c:pt>
                <c:pt idx="1858">
                  <c:v>45689</c:v>
                </c:pt>
                <c:pt idx="1859">
                  <c:v>45690</c:v>
                </c:pt>
                <c:pt idx="1860">
                  <c:v>45691</c:v>
                </c:pt>
                <c:pt idx="1861">
                  <c:v>45692</c:v>
                </c:pt>
                <c:pt idx="1862">
                  <c:v>45693</c:v>
                </c:pt>
                <c:pt idx="1863">
                  <c:v>45694</c:v>
                </c:pt>
                <c:pt idx="1864">
                  <c:v>45695</c:v>
                </c:pt>
                <c:pt idx="1865">
                  <c:v>45696</c:v>
                </c:pt>
                <c:pt idx="1866">
                  <c:v>45697</c:v>
                </c:pt>
                <c:pt idx="1867">
                  <c:v>45698</c:v>
                </c:pt>
                <c:pt idx="1868">
                  <c:v>45699</c:v>
                </c:pt>
                <c:pt idx="1869">
                  <c:v>45700</c:v>
                </c:pt>
                <c:pt idx="1870">
                  <c:v>45701</c:v>
                </c:pt>
                <c:pt idx="1871">
                  <c:v>45702</c:v>
                </c:pt>
                <c:pt idx="1872">
                  <c:v>45703</c:v>
                </c:pt>
                <c:pt idx="1873">
                  <c:v>45704</c:v>
                </c:pt>
                <c:pt idx="1874">
                  <c:v>45705</c:v>
                </c:pt>
                <c:pt idx="1875">
                  <c:v>45706</c:v>
                </c:pt>
                <c:pt idx="1876">
                  <c:v>45707</c:v>
                </c:pt>
                <c:pt idx="1877">
                  <c:v>45708</c:v>
                </c:pt>
                <c:pt idx="1878">
                  <c:v>45709</c:v>
                </c:pt>
                <c:pt idx="1879">
                  <c:v>45710</c:v>
                </c:pt>
                <c:pt idx="1880">
                  <c:v>45711</c:v>
                </c:pt>
                <c:pt idx="1881">
                  <c:v>45712</c:v>
                </c:pt>
                <c:pt idx="1882">
                  <c:v>45713</c:v>
                </c:pt>
                <c:pt idx="1883">
                  <c:v>45714</c:v>
                </c:pt>
                <c:pt idx="1884">
                  <c:v>45715</c:v>
                </c:pt>
                <c:pt idx="1885">
                  <c:v>45716</c:v>
                </c:pt>
                <c:pt idx="1886">
                  <c:v>45717</c:v>
                </c:pt>
                <c:pt idx="1887">
                  <c:v>45718</c:v>
                </c:pt>
                <c:pt idx="1888">
                  <c:v>45719</c:v>
                </c:pt>
                <c:pt idx="1889">
                  <c:v>45720</c:v>
                </c:pt>
                <c:pt idx="1890">
                  <c:v>45721</c:v>
                </c:pt>
                <c:pt idx="1891">
                  <c:v>45722</c:v>
                </c:pt>
                <c:pt idx="1892">
                  <c:v>45723</c:v>
                </c:pt>
                <c:pt idx="1893">
                  <c:v>45724</c:v>
                </c:pt>
                <c:pt idx="1894">
                  <c:v>45725</c:v>
                </c:pt>
                <c:pt idx="1895">
                  <c:v>45726</c:v>
                </c:pt>
                <c:pt idx="1896">
                  <c:v>45727</c:v>
                </c:pt>
                <c:pt idx="1897">
                  <c:v>45728</c:v>
                </c:pt>
                <c:pt idx="1898">
                  <c:v>45729</c:v>
                </c:pt>
                <c:pt idx="1899">
                  <c:v>45730</c:v>
                </c:pt>
                <c:pt idx="1900">
                  <c:v>45731</c:v>
                </c:pt>
                <c:pt idx="1901">
                  <c:v>45732</c:v>
                </c:pt>
                <c:pt idx="1902">
                  <c:v>45733</c:v>
                </c:pt>
                <c:pt idx="1903">
                  <c:v>45734</c:v>
                </c:pt>
                <c:pt idx="1904">
                  <c:v>45735</c:v>
                </c:pt>
                <c:pt idx="1905">
                  <c:v>45736</c:v>
                </c:pt>
                <c:pt idx="1906">
                  <c:v>45737</c:v>
                </c:pt>
                <c:pt idx="1907">
                  <c:v>45738</c:v>
                </c:pt>
                <c:pt idx="1908">
                  <c:v>45739</c:v>
                </c:pt>
                <c:pt idx="1909">
                  <c:v>45740</c:v>
                </c:pt>
                <c:pt idx="1910">
                  <c:v>45741</c:v>
                </c:pt>
                <c:pt idx="1911">
                  <c:v>45742</c:v>
                </c:pt>
                <c:pt idx="1912">
                  <c:v>45743</c:v>
                </c:pt>
                <c:pt idx="1913">
                  <c:v>45744</c:v>
                </c:pt>
                <c:pt idx="1914">
                  <c:v>45745</c:v>
                </c:pt>
                <c:pt idx="1915">
                  <c:v>45746</c:v>
                </c:pt>
                <c:pt idx="1916">
                  <c:v>45747</c:v>
                </c:pt>
                <c:pt idx="1917">
                  <c:v>45748</c:v>
                </c:pt>
                <c:pt idx="1918">
                  <c:v>45749</c:v>
                </c:pt>
                <c:pt idx="1919">
                  <c:v>45750</c:v>
                </c:pt>
                <c:pt idx="1920">
                  <c:v>45751</c:v>
                </c:pt>
                <c:pt idx="1921">
                  <c:v>45752</c:v>
                </c:pt>
                <c:pt idx="1922">
                  <c:v>45753</c:v>
                </c:pt>
                <c:pt idx="1923">
                  <c:v>45754</c:v>
                </c:pt>
                <c:pt idx="1924">
                  <c:v>45755</c:v>
                </c:pt>
                <c:pt idx="1925">
                  <c:v>45756</c:v>
                </c:pt>
                <c:pt idx="1926">
                  <c:v>45757</c:v>
                </c:pt>
                <c:pt idx="1927">
                  <c:v>45758</c:v>
                </c:pt>
                <c:pt idx="1928">
                  <c:v>45759</c:v>
                </c:pt>
                <c:pt idx="1929">
                  <c:v>45760</c:v>
                </c:pt>
                <c:pt idx="1930">
                  <c:v>45761</c:v>
                </c:pt>
                <c:pt idx="1931">
                  <c:v>45762</c:v>
                </c:pt>
                <c:pt idx="1932">
                  <c:v>45763</c:v>
                </c:pt>
                <c:pt idx="1933">
                  <c:v>45764</c:v>
                </c:pt>
                <c:pt idx="1934">
                  <c:v>45765</c:v>
                </c:pt>
                <c:pt idx="1935">
                  <c:v>45766</c:v>
                </c:pt>
                <c:pt idx="1936">
                  <c:v>45767</c:v>
                </c:pt>
                <c:pt idx="1937">
                  <c:v>45768</c:v>
                </c:pt>
                <c:pt idx="1938">
                  <c:v>45769</c:v>
                </c:pt>
                <c:pt idx="1939">
                  <c:v>45770</c:v>
                </c:pt>
                <c:pt idx="1940">
                  <c:v>45771</c:v>
                </c:pt>
                <c:pt idx="1941">
                  <c:v>45772</c:v>
                </c:pt>
                <c:pt idx="1942">
                  <c:v>45773</c:v>
                </c:pt>
                <c:pt idx="1943">
                  <c:v>45774</c:v>
                </c:pt>
                <c:pt idx="1944">
                  <c:v>45775</c:v>
                </c:pt>
                <c:pt idx="1945">
                  <c:v>45776</c:v>
                </c:pt>
                <c:pt idx="1946">
                  <c:v>45777</c:v>
                </c:pt>
                <c:pt idx="1947">
                  <c:v>45778</c:v>
                </c:pt>
                <c:pt idx="1948">
                  <c:v>45779</c:v>
                </c:pt>
                <c:pt idx="1949">
                  <c:v>45780</c:v>
                </c:pt>
                <c:pt idx="1950">
                  <c:v>45781</c:v>
                </c:pt>
                <c:pt idx="1951">
                  <c:v>45782</c:v>
                </c:pt>
                <c:pt idx="1952">
                  <c:v>45783</c:v>
                </c:pt>
                <c:pt idx="1953">
                  <c:v>45784</c:v>
                </c:pt>
                <c:pt idx="1954">
                  <c:v>45785</c:v>
                </c:pt>
                <c:pt idx="1955">
                  <c:v>45786</c:v>
                </c:pt>
                <c:pt idx="1956">
                  <c:v>45787</c:v>
                </c:pt>
                <c:pt idx="1957">
                  <c:v>45788</c:v>
                </c:pt>
                <c:pt idx="1958">
                  <c:v>45789</c:v>
                </c:pt>
                <c:pt idx="1959">
                  <c:v>45790</c:v>
                </c:pt>
                <c:pt idx="1960">
                  <c:v>45791</c:v>
                </c:pt>
                <c:pt idx="1961">
                  <c:v>45792</c:v>
                </c:pt>
                <c:pt idx="1962">
                  <c:v>45793</c:v>
                </c:pt>
                <c:pt idx="1963">
                  <c:v>45794</c:v>
                </c:pt>
                <c:pt idx="1964">
                  <c:v>45795</c:v>
                </c:pt>
                <c:pt idx="1965">
                  <c:v>45796</c:v>
                </c:pt>
                <c:pt idx="1966">
                  <c:v>45797</c:v>
                </c:pt>
                <c:pt idx="1967">
                  <c:v>45798</c:v>
                </c:pt>
                <c:pt idx="1968">
                  <c:v>45799</c:v>
                </c:pt>
                <c:pt idx="1969">
                  <c:v>45800</c:v>
                </c:pt>
                <c:pt idx="1970">
                  <c:v>45801</c:v>
                </c:pt>
                <c:pt idx="1971">
                  <c:v>45802</c:v>
                </c:pt>
                <c:pt idx="1972">
                  <c:v>45803</c:v>
                </c:pt>
                <c:pt idx="1973">
                  <c:v>45804</c:v>
                </c:pt>
                <c:pt idx="1974">
                  <c:v>45805</c:v>
                </c:pt>
                <c:pt idx="1975">
                  <c:v>45806</c:v>
                </c:pt>
                <c:pt idx="1976">
                  <c:v>45807</c:v>
                </c:pt>
                <c:pt idx="1977">
                  <c:v>45808</c:v>
                </c:pt>
                <c:pt idx="1978">
                  <c:v>45809</c:v>
                </c:pt>
                <c:pt idx="1979">
                  <c:v>45810</c:v>
                </c:pt>
                <c:pt idx="1980">
                  <c:v>45811</c:v>
                </c:pt>
                <c:pt idx="1981">
                  <c:v>45812</c:v>
                </c:pt>
                <c:pt idx="1982">
                  <c:v>45813</c:v>
                </c:pt>
                <c:pt idx="1983">
                  <c:v>45814</c:v>
                </c:pt>
                <c:pt idx="1984">
                  <c:v>45815</c:v>
                </c:pt>
                <c:pt idx="1985">
                  <c:v>45816</c:v>
                </c:pt>
                <c:pt idx="1986">
                  <c:v>45817</c:v>
                </c:pt>
                <c:pt idx="1987">
                  <c:v>45818</c:v>
                </c:pt>
                <c:pt idx="1988">
                  <c:v>45819</c:v>
                </c:pt>
                <c:pt idx="1989">
                  <c:v>45820</c:v>
                </c:pt>
                <c:pt idx="1990">
                  <c:v>45821</c:v>
                </c:pt>
                <c:pt idx="1991">
                  <c:v>45822</c:v>
                </c:pt>
                <c:pt idx="1992">
                  <c:v>45823</c:v>
                </c:pt>
                <c:pt idx="1993">
                  <c:v>45824</c:v>
                </c:pt>
                <c:pt idx="1994">
                  <c:v>45825</c:v>
                </c:pt>
                <c:pt idx="1995">
                  <c:v>45826</c:v>
                </c:pt>
                <c:pt idx="1996">
                  <c:v>45827</c:v>
                </c:pt>
                <c:pt idx="1997">
                  <c:v>45828</c:v>
                </c:pt>
                <c:pt idx="1998">
                  <c:v>45829</c:v>
                </c:pt>
                <c:pt idx="1999">
                  <c:v>45830</c:v>
                </c:pt>
                <c:pt idx="2000">
                  <c:v>45831</c:v>
                </c:pt>
                <c:pt idx="2001">
                  <c:v>45832</c:v>
                </c:pt>
                <c:pt idx="2002">
                  <c:v>45833</c:v>
                </c:pt>
                <c:pt idx="2003">
                  <c:v>45834</c:v>
                </c:pt>
                <c:pt idx="2004">
                  <c:v>45835</c:v>
                </c:pt>
                <c:pt idx="2005">
                  <c:v>45836</c:v>
                </c:pt>
                <c:pt idx="2006">
                  <c:v>45837</c:v>
                </c:pt>
                <c:pt idx="2007">
                  <c:v>45838</c:v>
                </c:pt>
                <c:pt idx="2008">
                  <c:v>45839</c:v>
                </c:pt>
                <c:pt idx="2009">
                  <c:v>45840</c:v>
                </c:pt>
                <c:pt idx="2010">
                  <c:v>45841</c:v>
                </c:pt>
                <c:pt idx="2011">
                  <c:v>45842</c:v>
                </c:pt>
                <c:pt idx="2012">
                  <c:v>45843</c:v>
                </c:pt>
                <c:pt idx="2013">
                  <c:v>45844</c:v>
                </c:pt>
                <c:pt idx="2014">
                  <c:v>45845</c:v>
                </c:pt>
                <c:pt idx="2015">
                  <c:v>45846</c:v>
                </c:pt>
                <c:pt idx="2016">
                  <c:v>45847</c:v>
                </c:pt>
                <c:pt idx="2017">
                  <c:v>45848</c:v>
                </c:pt>
                <c:pt idx="2018">
                  <c:v>45849</c:v>
                </c:pt>
                <c:pt idx="2019">
                  <c:v>45850</c:v>
                </c:pt>
                <c:pt idx="2020">
                  <c:v>45851</c:v>
                </c:pt>
                <c:pt idx="2021">
                  <c:v>45852</c:v>
                </c:pt>
                <c:pt idx="2022">
                  <c:v>45853</c:v>
                </c:pt>
                <c:pt idx="2023">
                  <c:v>45854</c:v>
                </c:pt>
                <c:pt idx="2024">
                  <c:v>45855</c:v>
                </c:pt>
                <c:pt idx="2025">
                  <c:v>45856</c:v>
                </c:pt>
                <c:pt idx="2026">
                  <c:v>45857</c:v>
                </c:pt>
                <c:pt idx="2027">
                  <c:v>45858</c:v>
                </c:pt>
                <c:pt idx="2028">
                  <c:v>45859</c:v>
                </c:pt>
                <c:pt idx="2029">
                  <c:v>45860</c:v>
                </c:pt>
                <c:pt idx="2030">
                  <c:v>45861</c:v>
                </c:pt>
                <c:pt idx="2031">
                  <c:v>45862</c:v>
                </c:pt>
                <c:pt idx="2032">
                  <c:v>45863</c:v>
                </c:pt>
                <c:pt idx="2033">
                  <c:v>45864</c:v>
                </c:pt>
                <c:pt idx="2034">
                  <c:v>45865</c:v>
                </c:pt>
                <c:pt idx="2035">
                  <c:v>45866</c:v>
                </c:pt>
                <c:pt idx="2036">
                  <c:v>45867</c:v>
                </c:pt>
                <c:pt idx="2037">
                  <c:v>45868</c:v>
                </c:pt>
                <c:pt idx="2038">
                  <c:v>45869</c:v>
                </c:pt>
                <c:pt idx="2039">
                  <c:v>45870</c:v>
                </c:pt>
                <c:pt idx="2040">
                  <c:v>45871</c:v>
                </c:pt>
                <c:pt idx="2041">
                  <c:v>45872</c:v>
                </c:pt>
                <c:pt idx="2042">
                  <c:v>45873</c:v>
                </c:pt>
                <c:pt idx="2043">
                  <c:v>45874</c:v>
                </c:pt>
                <c:pt idx="2044">
                  <c:v>45875</c:v>
                </c:pt>
                <c:pt idx="2045">
                  <c:v>45876</c:v>
                </c:pt>
                <c:pt idx="2046">
                  <c:v>45877</c:v>
                </c:pt>
                <c:pt idx="2047">
                  <c:v>45878</c:v>
                </c:pt>
                <c:pt idx="2048">
                  <c:v>45879</c:v>
                </c:pt>
                <c:pt idx="2049">
                  <c:v>45880</c:v>
                </c:pt>
                <c:pt idx="2050">
                  <c:v>45881</c:v>
                </c:pt>
                <c:pt idx="2051">
                  <c:v>45882</c:v>
                </c:pt>
                <c:pt idx="2052">
                  <c:v>45883</c:v>
                </c:pt>
                <c:pt idx="2053">
                  <c:v>45884</c:v>
                </c:pt>
                <c:pt idx="2054">
                  <c:v>45885</c:v>
                </c:pt>
                <c:pt idx="2055">
                  <c:v>45886</c:v>
                </c:pt>
                <c:pt idx="2056">
                  <c:v>45887</c:v>
                </c:pt>
                <c:pt idx="2057">
                  <c:v>45888</c:v>
                </c:pt>
                <c:pt idx="2058">
                  <c:v>45889</c:v>
                </c:pt>
                <c:pt idx="2059">
                  <c:v>45890</c:v>
                </c:pt>
                <c:pt idx="2060">
                  <c:v>45891</c:v>
                </c:pt>
                <c:pt idx="2061">
                  <c:v>45892</c:v>
                </c:pt>
                <c:pt idx="2062">
                  <c:v>45893</c:v>
                </c:pt>
                <c:pt idx="2063">
                  <c:v>45894</c:v>
                </c:pt>
                <c:pt idx="2064">
                  <c:v>45895</c:v>
                </c:pt>
                <c:pt idx="2065">
                  <c:v>45896</c:v>
                </c:pt>
                <c:pt idx="2066">
                  <c:v>45897</c:v>
                </c:pt>
                <c:pt idx="2067">
                  <c:v>45898</c:v>
                </c:pt>
                <c:pt idx="2068">
                  <c:v>45899</c:v>
                </c:pt>
                <c:pt idx="2069">
                  <c:v>45900</c:v>
                </c:pt>
                <c:pt idx="2070">
                  <c:v>45901</c:v>
                </c:pt>
                <c:pt idx="2071">
                  <c:v>45902</c:v>
                </c:pt>
                <c:pt idx="2072">
                  <c:v>45903</c:v>
                </c:pt>
                <c:pt idx="2073">
                  <c:v>45904</c:v>
                </c:pt>
                <c:pt idx="2074">
                  <c:v>45905</c:v>
                </c:pt>
                <c:pt idx="2075">
                  <c:v>45906</c:v>
                </c:pt>
                <c:pt idx="2076">
                  <c:v>45907</c:v>
                </c:pt>
                <c:pt idx="2077">
                  <c:v>45908</c:v>
                </c:pt>
                <c:pt idx="2078">
                  <c:v>45909</c:v>
                </c:pt>
                <c:pt idx="2079">
                  <c:v>45910</c:v>
                </c:pt>
                <c:pt idx="2080">
                  <c:v>45911</c:v>
                </c:pt>
                <c:pt idx="2081">
                  <c:v>45912</c:v>
                </c:pt>
                <c:pt idx="2082">
                  <c:v>45913</c:v>
                </c:pt>
                <c:pt idx="2083">
                  <c:v>45914</c:v>
                </c:pt>
                <c:pt idx="2084">
                  <c:v>45915</c:v>
                </c:pt>
                <c:pt idx="2085">
                  <c:v>45916</c:v>
                </c:pt>
                <c:pt idx="2086">
                  <c:v>45917</c:v>
                </c:pt>
                <c:pt idx="2087">
                  <c:v>45918</c:v>
                </c:pt>
                <c:pt idx="2088">
                  <c:v>45919</c:v>
                </c:pt>
                <c:pt idx="2089">
                  <c:v>45920</c:v>
                </c:pt>
                <c:pt idx="2090">
                  <c:v>45921</c:v>
                </c:pt>
                <c:pt idx="2091">
                  <c:v>45922</c:v>
                </c:pt>
                <c:pt idx="2092">
                  <c:v>45923</c:v>
                </c:pt>
                <c:pt idx="2093">
                  <c:v>45924</c:v>
                </c:pt>
                <c:pt idx="2094">
                  <c:v>45925</c:v>
                </c:pt>
                <c:pt idx="2095">
                  <c:v>45926</c:v>
                </c:pt>
                <c:pt idx="2096">
                  <c:v>45927</c:v>
                </c:pt>
                <c:pt idx="2097">
                  <c:v>45928</c:v>
                </c:pt>
                <c:pt idx="2098">
                  <c:v>45929</c:v>
                </c:pt>
                <c:pt idx="2099">
                  <c:v>45930</c:v>
                </c:pt>
                <c:pt idx="2100">
                  <c:v>45931</c:v>
                </c:pt>
                <c:pt idx="2101">
                  <c:v>45932</c:v>
                </c:pt>
                <c:pt idx="2102">
                  <c:v>45933</c:v>
                </c:pt>
                <c:pt idx="2103">
                  <c:v>45934</c:v>
                </c:pt>
                <c:pt idx="2104">
                  <c:v>45935</c:v>
                </c:pt>
                <c:pt idx="2105">
                  <c:v>45936</c:v>
                </c:pt>
                <c:pt idx="2106">
                  <c:v>45937</c:v>
                </c:pt>
                <c:pt idx="2107">
                  <c:v>45938</c:v>
                </c:pt>
                <c:pt idx="2108">
                  <c:v>45939</c:v>
                </c:pt>
                <c:pt idx="2109">
                  <c:v>45940</c:v>
                </c:pt>
                <c:pt idx="2110">
                  <c:v>45941</c:v>
                </c:pt>
                <c:pt idx="2111">
                  <c:v>45942</c:v>
                </c:pt>
                <c:pt idx="2112">
                  <c:v>45943</c:v>
                </c:pt>
                <c:pt idx="2113">
                  <c:v>45944</c:v>
                </c:pt>
                <c:pt idx="2114">
                  <c:v>45945</c:v>
                </c:pt>
                <c:pt idx="2115">
                  <c:v>45946</c:v>
                </c:pt>
                <c:pt idx="2116">
                  <c:v>45947</c:v>
                </c:pt>
                <c:pt idx="2117">
                  <c:v>45948</c:v>
                </c:pt>
                <c:pt idx="2118">
                  <c:v>45949</c:v>
                </c:pt>
                <c:pt idx="2119">
                  <c:v>45950</c:v>
                </c:pt>
                <c:pt idx="2120">
                  <c:v>45951</c:v>
                </c:pt>
                <c:pt idx="2121">
                  <c:v>45952</c:v>
                </c:pt>
                <c:pt idx="2122">
                  <c:v>45953</c:v>
                </c:pt>
                <c:pt idx="2123">
                  <c:v>45954</c:v>
                </c:pt>
                <c:pt idx="2124">
                  <c:v>45955</c:v>
                </c:pt>
                <c:pt idx="2125">
                  <c:v>45956</c:v>
                </c:pt>
                <c:pt idx="2126">
                  <c:v>45957</c:v>
                </c:pt>
                <c:pt idx="2127">
                  <c:v>45958</c:v>
                </c:pt>
                <c:pt idx="2128">
                  <c:v>45959</c:v>
                </c:pt>
                <c:pt idx="2129">
                  <c:v>45960</c:v>
                </c:pt>
                <c:pt idx="2130">
                  <c:v>45961</c:v>
                </c:pt>
                <c:pt idx="2131">
                  <c:v>45962</c:v>
                </c:pt>
                <c:pt idx="2132">
                  <c:v>45963</c:v>
                </c:pt>
                <c:pt idx="2133">
                  <c:v>45964</c:v>
                </c:pt>
                <c:pt idx="2134">
                  <c:v>45965</c:v>
                </c:pt>
                <c:pt idx="2135">
                  <c:v>45966</c:v>
                </c:pt>
                <c:pt idx="2136">
                  <c:v>45967</c:v>
                </c:pt>
                <c:pt idx="2137">
                  <c:v>45968</c:v>
                </c:pt>
                <c:pt idx="2138">
                  <c:v>45969</c:v>
                </c:pt>
                <c:pt idx="2139">
                  <c:v>45970</c:v>
                </c:pt>
                <c:pt idx="2140">
                  <c:v>45971</c:v>
                </c:pt>
                <c:pt idx="2141">
                  <c:v>45972</c:v>
                </c:pt>
                <c:pt idx="2142">
                  <c:v>45973</c:v>
                </c:pt>
                <c:pt idx="2143">
                  <c:v>45974</c:v>
                </c:pt>
                <c:pt idx="2144">
                  <c:v>45975</c:v>
                </c:pt>
                <c:pt idx="2145">
                  <c:v>45976</c:v>
                </c:pt>
                <c:pt idx="2146">
                  <c:v>45977</c:v>
                </c:pt>
                <c:pt idx="2147">
                  <c:v>45978</c:v>
                </c:pt>
                <c:pt idx="2148">
                  <c:v>45979</c:v>
                </c:pt>
                <c:pt idx="2149">
                  <c:v>45980</c:v>
                </c:pt>
                <c:pt idx="2150">
                  <c:v>45981</c:v>
                </c:pt>
                <c:pt idx="2151">
                  <c:v>45982</c:v>
                </c:pt>
                <c:pt idx="2152">
                  <c:v>45983</c:v>
                </c:pt>
                <c:pt idx="2153">
                  <c:v>45984</c:v>
                </c:pt>
                <c:pt idx="2154">
                  <c:v>45985</c:v>
                </c:pt>
                <c:pt idx="2155">
                  <c:v>45986</c:v>
                </c:pt>
                <c:pt idx="2156">
                  <c:v>45987</c:v>
                </c:pt>
                <c:pt idx="2157">
                  <c:v>45988</c:v>
                </c:pt>
                <c:pt idx="2158">
                  <c:v>45989</c:v>
                </c:pt>
                <c:pt idx="2159">
                  <c:v>45990</c:v>
                </c:pt>
                <c:pt idx="2160">
                  <c:v>45991</c:v>
                </c:pt>
                <c:pt idx="2161">
                  <c:v>45992</c:v>
                </c:pt>
                <c:pt idx="2162">
                  <c:v>45993</c:v>
                </c:pt>
                <c:pt idx="2163">
                  <c:v>45994</c:v>
                </c:pt>
                <c:pt idx="2164">
                  <c:v>45995</c:v>
                </c:pt>
                <c:pt idx="2165">
                  <c:v>45996</c:v>
                </c:pt>
                <c:pt idx="2166">
                  <c:v>45997</c:v>
                </c:pt>
                <c:pt idx="2167">
                  <c:v>45998</c:v>
                </c:pt>
                <c:pt idx="2168">
                  <c:v>45999</c:v>
                </c:pt>
                <c:pt idx="2169">
                  <c:v>46000</c:v>
                </c:pt>
                <c:pt idx="2170">
                  <c:v>46001</c:v>
                </c:pt>
                <c:pt idx="2171">
                  <c:v>46002</c:v>
                </c:pt>
                <c:pt idx="2172">
                  <c:v>46003</c:v>
                </c:pt>
                <c:pt idx="2173">
                  <c:v>46004</c:v>
                </c:pt>
                <c:pt idx="2174">
                  <c:v>46005</c:v>
                </c:pt>
                <c:pt idx="2175">
                  <c:v>46006</c:v>
                </c:pt>
                <c:pt idx="2176">
                  <c:v>46007</c:v>
                </c:pt>
                <c:pt idx="2177">
                  <c:v>46008</c:v>
                </c:pt>
                <c:pt idx="2178">
                  <c:v>46009</c:v>
                </c:pt>
                <c:pt idx="2179">
                  <c:v>46010</c:v>
                </c:pt>
                <c:pt idx="2180">
                  <c:v>46011</c:v>
                </c:pt>
                <c:pt idx="2181">
                  <c:v>46012</c:v>
                </c:pt>
                <c:pt idx="2182">
                  <c:v>46013</c:v>
                </c:pt>
                <c:pt idx="2183">
                  <c:v>46014</c:v>
                </c:pt>
                <c:pt idx="2184">
                  <c:v>46015</c:v>
                </c:pt>
                <c:pt idx="2185">
                  <c:v>46016</c:v>
                </c:pt>
                <c:pt idx="2186">
                  <c:v>46017</c:v>
                </c:pt>
                <c:pt idx="2187">
                  <c:v>46018</c:v>
                </c:pt>
                <c:pt idx="2188">
                  <c:v>46019</c:v>
                </c:pt>
                <c:pt idx="2189">
                  <c:v>46020</c:v>
                </c:pt>
                <c:pt idx="2190">
                  <c:v>46021</c:v>
                </c:pt>
                <c:pt idx="2191">
                  <c:v>46022</c:v>
                </c:pt>
                <c:pt idx="2192">
                  <c:v>46023</c:v>
                </c:pt>
                <c:pt idx="2193">
                  <c:v>46024</c:v>
                </c:pt>
                <c:pt idx="2194">
                  <c:v>46025</c:v>
                </c:pt>
                <c:pt idx="2195">
                  <c:v>46026</c:v>
                </c:pt>
                <c:pt idx="2196">
                  <c:v>46027</c:v>
                </c:pt>
                <c:pt idx="2197">
                  <c:v>46028</c:v>
                </c:pt>
                <c:pt idx="2198">
                  <c:v>46029</c:v>
                </c:pt>
                <c:pt idx="2199">
                  <c:v>46030</c:v>
                </c:pt>
                <c:pt idx="2200">
                  <c:v>46031</c:v>
                </c:pt>
                <c:pt idx="2201">
                  <c:v>46032</c:v>
                </c:pt>
                <c:pt idx="2202">
                  <c:v>46033</c:v>
                </c:pt>
                <c:pt idx="2203">
                  <c:v>46034</c:v>
                </c:pt>
                <c:pt idx="2204">
                  <c:v>46035</c:v>
                </c:pt>
                <c:pt idx="2205">
                  <c:v>46036</c:v>
                </c:pt>
                <c:pt idx="2206">
                  <c:v>46037</c:v>
                </c:pt>
                <c:pt idx="2207">
                  <c:v>46038</c:v>
                </c:pt>
                <c:pt idx="2208">
                  <c:v>46039</c:v>
                </c:pt>
                <c:pt idx="2209">
                  <c:v>46040</c:v>
                </c:pt>
                <c:pt idx="2210">
                  <c:v>46041</c:v>
                </c:pt>
                <c:pt idx="2211">
                  <c:v>46042</c:v>
                </c:pt>
                <c:pt idx="2212">
                  <c:v>46043</c:v>
                </c:pt>
                <c:pt idx="2213">
                  <c:v>46044</c:v>
                </c:pt>
                <c:pt idx="2214">
                  <c:v>46045</c:v>
                </c:pt>
                <c:pt idx="2215">
                  <c:v>46046</c:v>
                </c:pt>
                <c:pt idx="2216">
                  <c:v>46047</c:v>
                </c:pt>
                <c:pt idx="2217">
                  <c:v>46048</c:v>
                </c:pt>
                <c:pt idx="2218">
                  <c:v>46049</c:v>
                </c:pt>
                <c:pt idx="2219">
                  <c:v>46050</c:v>
                </c:pt>
                <c:pt idx="2220">
                  <c:v>46051</c:v>
                </c:pt>
                <c:pt idx="2221">
                  <c:v>46052</c:v>
                </c:pt>
                <c:pt idx="2222">
                  <c:v>46053</c:v>
                </c:pt>
                <c:pt idx="2223">
                  <c:v>46054</c:v>
                </c:pt>
                <c:pt idx="2224">
                  <c:v>46055</c:v>
                </c:pt>
                <c:pt idx="2225">
                  <c:v>46056</c:v>
                </c:pt>
                <c:pt idx="2226">
                  <c:v>46057</c:v>
                </c:pt>
                <c:pt idx="2227">
                  <c:v>46058</c:v>
                </c:pt>
                <c:pt idx="2228">
                  <c:v>46059</c:v>
                </c:pt>
                <c:pt idx="2229">
                  <c:v>46060</c:v>
                </c:pt>
                <c:pt idx="2230">
                  <c:v>46061</c:v>
                </c:pt>
                <c:pt idx="2231">
                  <c:v>46062</c:v>
                </c:pt>
                <c:pt idx="2232">
                  <c:v>46063</c:v>
                </c:pt>
                <c:pt idx="2233">
                  <c:v>46064</c:v>
                </c:pt>
                <c:pt idx="2234">
                  <c:v>46065</c:v>
                </c:pt>
                <c:pt idx="2235">
                  <c:v>46066</c:v>
                </c:pt>
                <c:pt idx="2236">
                  <c:v>46067</c:v>
                </c:pt>
                <c:pt idx="2237">
                  <c:v>46068</c:v>
                </c:pt>
                <c:pt idx="2238">
                  <c:v>46069</c:v>
                </c:pt>
                <c:pt idx="2239">
                  <c:v>46070</c:v>
                </c:pt>
                <c:pt idx="2240">
                  <c:v>46071</c:v>
                </c:pt>
                <c:pt idx="2241">
                  <c:v>46072</c:v>
                </c:pt>
                <c:pt idx="2242">
                  <c:v>46073</c:v>
                </c:pt>
                <c:pt idx="2243">
                  <c:v>46074</c:v>
                </c:pt>
                <c:pt idx="2244">
                  <c:v>46075</c:v>
                </c:pt>
                <c:pt idx="2245">
                  <c:v>46076</c:v>
                </c:pt>
                <c:pt idx="2246">
                  <c:v>46077</c:v>
                </c:pt>
                <c:pt idx="2247">
                  <c:v>46078</c:v>
                </c:pt>
                <c:pt idx="2248">
                  <c:v>46079</c:v>
                </c:pt>
                <c:pt idx="2249">
                  <c:v>46080</c:v>
                </c:pt>
                <c:pt idx="2250">
                  <c:v>46081</c:v>
                </c:pt>
                <c:pt idx="2251">
                  <c:v>46082</c:v>
                </c:pt>
                <c:pt idx="2252">
                  <c:v>46083</c:v>
                </c:pt>
                <c:pt idx="2253">
                  <c:v>46084</c:v>
                </c:pt>
                <c:pt idx="2254">
                  <c:v>46085</c:v>
                </c:pt>
                <c:pt idx="2255">
                  <c:v>46086</c:v>
                </c:pt>
                <c:pt idx="2256">
                  <c:v>46087</c:v>
                </c:pt>
                <c:pt idx="2257">
                  <c:v>46088</c:v>
                </c:pt>
                <c:pt idx="2258">
                  <c:v>46089</c:v>
                </c:pt>
                <c:pt idx="2259">
                  <c:v>46090</c:v>
                </c:pt>
                <c:pt idx="2260">
                  <c:v>46091</c:v>
                </c:pt>
                <c:pt idx="2261">
                  <c:v>46092</c:v>
                </c:pt>
                <c:pt idx="2262">
                  <c:v>46093</c:v>
                </c:pt>
                <c:pt idx="2263">
                  <c:v>46094</c:v>
                </c:pt>
                <c:pt idx="2264">
                  <c:v>46095</c:v>
                </c:pt>
                <c:pt idx="2265">
                  <c:v>46096</c:v>
                </c:pt>
                <c:pt idx="2266">
                  <c:v>46097</c:v>
                </c:pt>
                <c:pt idx="2267">
                  <c:v>46098</c:v>
                </c:pt>
                <c:pt idx="2268">
                  <c:v>46099</c:v>
                </c:pt>
                <c:pt idx="2269">
                  <c:v>46100</c:v>
                </c:pt>
                <c:pt idx="2270">
                  <c:v>46101</c:v>
                </c:pt>
                <c:pt idx="2271">
                  <c:v>46102</c:v>
                </c:pt>
                <c:pt idx="2272">
                  <c:v>46103</c:v>
                </c:pt>
                <c:pt idx="2273">
                  <c:v>46104</c:v>
                </c:pt>
                <c:pt idx="2274">
                  <c:v>46105</c:v>
                </c:pt>
                <c:pt idx="2275">
                  <c:v>46106</c:v>
                </c:pt>
                <c:pt idx="2276">
                  <c:v>46107</c:v>
                </c:pt>
                <c:pt idx="2277">
                  <c:v>46108</c:v>
                </c:pt>
                <c:pt idx="2278">
                  <c:v>46109</c:v>
                </c:pt>
                <c:pt idx="2279">
                  <c:v>46110</c:v>
                </c:pt>
                <c:pt idx="2280">
                  <c:v>46111</c:v>
                </c:pt>
                <c:pt idx="2281">
                  <c:v>46112</c:v>
                </c:pt>
                <c:pt idx="2282">
                  <c:v>46113</c:v>
                </c:pt>
                <c:pt idx="2283">
                  <c:v>46114</c:v>
                </c:pt>
                <c:pt idx="2284">
                  <c:v>46115</c:v>
                </c:pt>
                <c:pt idx="2285">
                  <c:v>46116</c:v>
                </c:pt>
                <c:pt idx="2286">
                  <c:v>46117</c:v>
                </c:pt>
                <c:pt idx="2287">
                  <c:v>46118</c:v>
                </c:pt>
                <c:pt idx="2288">
                  <c:v>46119</c:v>
                </c:pt>
                <c:pt idx="2289">
                  <c:v>46120</c:v>
                </c:pt>
                <c:pt idx="2290">
                  <c:v>46121</c:v>
                </c:pt>
                <c:pt idx="2291">
                  <c:v>46122</c:v>
                </c:pt>
                <c:pt idx="2292">
                  <c:v>46123</c:v>
                </c:pt>
                <c:pt idx="2293">
                  <c:v>46124</c:v>
                </c:pt>
                <c:pt idx="2294">
                  <c:v>46125</c:v>
                </c:pt>
                <c:pt idx="2295">
                  <c:v>46126</c:v>
                </c:pt>
                <c:pt idx="2296">
                  <c:v>46127</c:v>
                </c:pt>
                <c:pt idx="2297">
                  <c:v>46128</c:v>
                </c:pt>
                <c:pt idx="2298">
                  <c:v>46129</c:v>
                </c:pt>
                <c:pt idx="2299">
                  <c:v>46130</c:v>
                </c:pt>
                <c:pt idx="2300">
                  <c:v>46131</c:v>
                </c:pt>
                <c:pt idx="2301">
                  <c:v>46132</c:v>
                </c:pt>
                <c:pt idx="2302">
                  <c:v>46133</c:v>
                </c:pt>
                <c:pt idx="2303">
                  <c:v>46134</c:v>
                </c:pt>
                <c:pt idx="2304">
                  <c:v>46135</c:v>
                </c:pt>
                <c:pt idx="2305">
                  <c:v>46136</c:v>
                </c:pt>
                <c:pt idx="2306">
                  <c:v>46137</c:v>
                </c:pt>
                <c:pt idx="2307">
                  <c:v>46138</c:v>
                </c:pt>
                <c:pt idx="2308">
                  <c:v>46139</c:v>
                </c:pt>
                <c:pt idx="2309">
                  <c:v>46140</c:v>
                </c:pt>
                <c:pt idx="2310">
                  <c:v>46141</c:v>
                </c:pt>
                <c:pt idx="2311">
                  <c:v>46142</c:v>
                </c:pt>
                <c:pt idx="2312">
                  <c:v>46143</c:v>
                </c:pt>
                <c:pt idx="2313">
                  <c:v>46144</c:v>
                </c:pt>
                <c:pt idx="2314">
                  <c:v>46145</c:v>
                </c:pt>
                <c:pt idx="2315">
                  <c:v>46146</c:v>
                </c:pt>
                <c:pt idx="2316">
                  <c:v>46147</c:v>
                </c:pt>
                <c:pt idx="2317">
                  <c:v>46148</c:v>
                </c:pt>
                <c:pt idx="2318">
                  <c:v>46149</c:v>
                </c:pt>
                <c:pt idx="2319">
                  <c:v>46150</c:v>
                </c:pt>
                <c:pt idx="2320">
                  <c:v>46151</c:v>
                </c:pt>
                <c:pt idx="2321">
                  <c:v>46152</c:v>
                </c:pt>
                <c:pt idx="2322">
                  <c:v>46153</c:v>
                </c:pt>
                <c:pt idx="2323">
                  <c:v>46154</c:v>
                </c:pt>
                <c:pt idx="2324">
                  <c:v>46155</c:v>
                </c:pt>
                <c:pt idx="2325">
                  <c:v>46156</c:v>
                </c:pt>
                <c:pt idx="2326">
                  <c:v>46157</c:v>
                </c:pt>
                <c:pt idx="2327">
                  <c:v>46158</c:v>
                </c:pt>
                <c:pt idx="2328">
                  <c:v>46159</c:v>
                </c:pt>
                <c:pt idx="2329">
                  <c:v>46160</c:v>
                </c:pt>
                <c:pt idx="2330">
                  <c:v>46161</c:v>
                </c:pt>
                <c:pt idx="2331">
                  <c:v>46162</c:v>
                </c:pt>
                <c:pt idx="2332">
                  <c:v>46163</c:v>
                </c:pt>
                <c:pt idx="2333">
                  <c:v>46164</c:v>
                </c:pt>
                <c:pt idx="2334">
                  <c:v>46165</c:v>
                </c:pt>
                <c:pt idx="2335">
                  <c:v>46166</c:v>
                </c:pt>
                <c:pt idx="2336">
                  <c:v>46167</c:v>
                </c:pt>
                <c:pt idx="2337">
                  <c:v>46168</c:v>
                </c:pt>
                <c:pt idx="2338">
                  <c:v>46169</c:v>
                </c:pt>
                <c:pt idx="2339">
                  <c:v>46170</c:v>
                </c:pt>
                <c:pt idx="2340">
                  <c:v>46171</c:v>
                </c:pt>
                <c:pt idx="2341">
                  <c:v>46172</c:v>
                </c:pt>
                <c:pt idx="2342">
                  <c:v>46173</c:v>
                </c:pt>
                <c:pt idx="2343">
                  <c:v>46174</c:v>
                </c:pt>
                <c:pt idx="2344">
                  <c:v>46175</c:v>
                </c:pt>
                <c:pt idx="2345">
                  <c:v>46176</c:v>
                </c:pt>
                <c:pt idx="2346">
                  <c:v>46177</c:v>
                </c:pt>
                <c:pt idx="2347">
                  <c:v>46178</c:v>
                </c:pt>
                <c:pt idx="2348">
                  <c:v>46179</c:v>
                </c:pt>
                <c:pt idx="2349">
                  <c:v>46180</c:v>
                </c:pt>
                <c:pt idx="2350">
                  <c:v>46181</c:v>
                </c:pt>
                <c:pt idx="2351">
                  <c:v>46182</c:v>
                </c:pt>
                <c:pt idx="2352">
                  <c:v>46183</c:v>
                </c:pt>
                <c:pt idx="2353">
                  <c:v>46184</c:v>
                </c:pt>
                <c:pt idx="2354">
                  <c:v>46185</c:v>
                </c:pt>
                <c:pt idx="2355">
                  <c:v>46186</c:v>
                </c:pt>
                <c:pt idx="2356">
                  <c:v>46187</c:v>
                </c:pt>
                <c:pt idx="2357">
                  <c:v>46188</c:v>
                </c:pt>
                <c:pt idx="2358">
                  <c:v>46189</c:v>
                </c:pt>
                <c:pt idx="2359">
                  <c:v>46190</c:v>
                </c:pt>
                <c:pt idx="2360">
                  <c:v>46191</c:v>
                </c:pt>
                <c:pt idx="2361">
                  <c:v>46192</c:v>
                </c:pt>
                <c:pt idx="2362">
                  <c:v>46193</c:v>
                </c:pt>
                <c:pt idx="2363">
                  <c:v>46194</c:v>
                </c:pt>
                <c:pt idx="2364">
                  <c:v>46195</c:v>
                </c:pt>
                <c:pt idx="2365">
                  <c:v>46196</c:v>
                </c:pt>
                <c:pt idx="2366">
                  <c:v>46197</c:v>
                </c:pt>
                <c:pt idx="2367">
                  <c:v>46198</c:v>
                </c:pt>
                <c:pt idx="2368">
                  <c:v>46199</c:v>
                </c:pt>
                <c:pt idx="2369">
                  <c:v>46200</c:v>
                </c:pt>
                <c:pt idx="2370">
                  <c:v>46201</c:v>
                </c:pt>
                <c:pt idx="2371">
                  <c:v>46202</c:v>
                </c:pt>
                <c:pt idx="2372">
                  <c:v>46203</c:v>
                </c:pt>
                <c:pt idx="2373">
                  <c:v>46204</c:v>
                </c:pt>
                <c:pt idx="2374">
                  <c:v>46205</c:v>
                </c:pt>
                <c:pt idx="2375">
                  <c:v>46206</c:v>
                </c:pt>
                <c:pt idx="2376">
                  <c:v>46207</c:v>
                </c:pt>
                <c:pt idx="2377">
                  <c:v>46208</c:v>
                </c:pt>
                <c:pt idx="2378">
                  <c:v>46209</c:v>
                </c:pt>
                <c:pt idx="2379">
                  <c:v>46210</c:v>
                </c:pt>
                <c:pt idx="2380">
                  <c:v>46211</c:v>
                </c:pt>
                <c:pt idx="2381">
                  <c:v>46212</c:v>
                </c:pt>
                <c:pt idx="2382">
                  <c:v>46213</c:v>
                </c:pt>
                <c:pt idx="2383">
                  <c:v>46214</c:v>
                </c:pt>
                <c:pt idx="2384">
                  <c:v>46215</c:v>
                </c:pt>
                <c:pt idx="2385">
                  <c:v>46216</c:v>
                </c:pt>
                <c:pt idx="2386">
                  <c:v>46217</c:v>
                </c:pt>
                <c:pt idx="2387">
                  <c:v>46218</c:v>
                </c:pt>
                <c:pt idx="2388">
                  <c:v>46219</c:v>
                </c:pt>
                <c:pt idx="2389">
                  <c:v>46220</c:v>
                </c:pt>
                <c:pt idx="2390">
                  <c:v>46221</c:v>
                </c:pt>
                <c:pt idx="2391">
                  <c:v>46222</c:v>
                </c:pt>
                <c:pt idx="2392">
                  <c:v>46223</c:v>
                </c:pt>
                <c:pt idx="2393">
                  <c:v>46224</c:v>
                </c:pt>
                <c:pt idx="2394">
                  <c:v>46225</c:v>
                </c:pt>
                <c:pt idx="2395">
                  <c:v>46226</c:v>
                </c:pt>
                <c:pt idx="2396">
                  <c:v>46227</c:v>
                </c:pt>
                <c:pt idx="2397">
                  <c:v>46228</c:v>
                </c:pt>
                <c:pt idx="2398">
                  <c:v>46229</c:v>
                </c:pt>
                <c:pt idx="2399">
                  <c:v>46230</c:v>
                </c:pt>
                <c:pt idx="2400">
                  <c:v>46231</c:v>
                </c:pt>
                <c:pt idx="2401">
                  <c:v>46232</c:v>
                </c:pt>
                <c:pt idx="2402">
                  <c:v>46233</c:v>
                </c:pt>
                <c:pt idx="2403">
                  <c:v>46234</c:v>
                </c:pt>
                <c:pt idx="2404">
                  <c:v>46235</c:v>
                </c:pt>
                <c:pt idx="2405">
                  <c:v>46236</c:v>
                </c:pt>
                <c:pt idx="2406">
                  <c:v>46237</c:v>
                </c:pt>
                <c:pt idx="2407">
                  <c:v>46238</c:v>
                </c:pt>
                <c:pt idx="2408">
                  <c:v>46239</c:v>
                </c:pt>
                <c:pt idx="2409">
                  <c:v>46240</c:v>
                </c:pt>
                <c:pt idx="2410">
                  <c:v>46241</c:v>
                </c:pt>
                <c:pt idx="2411">
                  <c:v>46242</c:v>
                </c:pt>
                <c:pt idx="2412">
                  <c:v>46243</c:v>
                </c:pt>
                <c:pt idx="2413">
                  <c:v>46244</c:v>
                </c:pt>
                <c:pt idx="2414">
                  <c:v>46245</c:v>
                </c:pt>
                <c:pt idx="2415">
                  <c:v>46246</c:v>
                </c:pt>
                <c:pt idx="2416">
                  <c:v>46247</c:v>
                </c:pt>
                <c:pt idx="2417">
                  <c:v>46248</c:v>
                </c:pt>
                <c:pt idx="2418">
                  <c:v>46249</c:v>
                </c:pt>
                <c:pt idx="2419">
                  <c:v>46250</c:v>
                </c:pt>
                <c:pt idx="2420">
                  <c:v>46251</c:v>
                </c:pt>
                <c:pt idx="2421">
                  <c:v>46252</c:v>
                </c:pt>
                <c:pt idx="2422">
                  <c:v>46253</c:v>
                </c:pt>
                <c:pt idx="2423">
                  <c:v>46254</c:v>
                </c:pt>
                <c:pt idx="2424">
                  <c:v>46255</c:v>
                </c:pt>
                <c:pt idx="2425">
                  <c:v>46256</c:v>
                </c:pt>
                <c:pt idx="2426">
                  <c:v>46257</c:v>
                </c:pt>
                <c:pt idx="2427">
                  <c:v>46258</c:v>
                </c:pt>
                <c:pt idx="2428">
                  <c:v>46259</c:v>
                </c:pt>
                <c:pt idx="2429">
                  <c:v>46260</c:v>
                </c:pt>
                <c:pt idx="2430">
                  <c:v>46261</c:v>
                </c:pt>
                <c:pt idx="2431">
                  <c:v>46262</c:v>
                </c:pt>
                <c:pt idx="2432">
                  <c:v>46263</c:v>
                </c:pt>
                <c:pt idx="2433">
                  <c:v>46264</c:v>
                </c:pt>
                <c:pt idx="2434">
                  <c:v>46265</c:v>
                </c:pt>
                <c:pt idx="2435">
                  <c:v>46266</c:v>
                </c:pt>
                <c:pt idx="2436">
                  <c:v>46267</c:v>
                </c:pt>
                <c:pt idx="2437">
                  <c:v>46268</c:v>
                </c:pt>
                <c:pt idx="2438">
                  <c:v>46269</c:v>
                </c:pt>
                <c:pt idx="2439">
                  <c:v>46270</c:v>
                </c:pt>
                <c:pt idx="2440">
                  <c:v>46271</c:v>
                </c:pt>
                <c:pt idx="2441">
                  <c:v>46272</c:v>
                </c:pt>
                <c:pt idx="2442">
                  <c:v>46273</c:v>
                </c:pt>
                <c:pt idx="2443">
                  <c:v>46274</c:v>
                </c:pt>
                <c:pt idx="2444">
                  <c:v>46275</c:v>
                </c:pt>
                <c:pt idx="2445">
                  <c:v>46276</c:v>
                </c:pt>
                <c:pt idx="2446">
                  <c:v>46277</c:v>
                </c:pt>
                <c:pt idx="2447">
                  <c:v>46278</c:v>
                </c:pt>
                <c:pt idx="2448">
                  <c:v>46279</c:v>
                </c:pt>
                <c:pt idx="2449">
                  <c:v>46280</c:v>
                </c:pt>
                <c:pt idx="2450">
                  <c:v>46281</c:v>
                </c:pt>
                <c:pt idx="2451">
                  <c:v>46282</c:v>
                </c:pt>
                <c:pt idx="2452">
                  <c:v>46283</c:v>
                </c:pt>
                <c:pt idx="2453">
                  <c:v>46284</c:v>
                </c:pt>
                <c:pt idx="2454">
                  <c:v>46285</c:v>
                </c:pt>
                <c:pt idx="2455">
                  <c:v>46286</c:v>
                </c:pt>
                <c:pt idx="2456">
                  <c:v>46287</c:v>
                </c:pt>
                <c:pt idx="2457">
                  <c:v>46288</c:v>
                </c:pt>
                <c:pt idx="2458">
                  <c:v>46289</c:v>
                </c:pt>
                <c:pt idx="2459">
                  <c:v>46290</c:v>
                </c:pt>
                <c:pt idx="2460">
                  <c:v>46291</c:v>
                </c:pt>
                <c:pt idx="2461">
                  <c:v>46292</c:v>
                </c:pt>
                <c:pt idx="2462">
                  <c:v>46293</c:v>
                </c:pt>
                <c:pt idx="2463">
                  <c:v>46294</c:v>
                </c:pt>
                <c:pt idx="2464">
                  <c:v>46295</c:v>
                </c:pt>
                <c:pt idx="2465">
                  <c:v>46296</c:v>
                </c:pt>
                <c:pt idx="2466">
                  <c:v>46297</c:v>
                </c:pt>
                <c:pt idx="2467">
                  <c:v>46298</c:v>
                </c:pt>
                <c:pt idx="2468">
                  <c:v>46299</c:v>
                </c:pt>
                <c:pt idx="2469">
                  <c:v>46300</c:v>
                </c:pt>
                <c:pt idx="2470">
                  <c:v>46301</c:v>
                </c:pt>
                <c:pt idx="2471">
                  <c:v>46302</c:v>
                </c:pt>
                <c:pt idx="2472">
                  <c:v>46303</c:v>
                </c:pt>
                <c:pt idx="2473">
                  <c:v>46304</c:v>
                </c:pt>
                <c:pt idx="2474">
                  <c:v>46305</c:v>
                </c:pt>
                <c:pt idx="2475">
                  <c:v>46306</c:v>
                </c:pt>
                <c:pt idx="2476">
                  <c:v>46307</c:v>
                </c:pt>
                <c:pt idx="2477">
                  <c:v>46308</c:v>
                </c:pt>
                <c:pt idx="2478">
                  <c:v>46309</c:v>
                </c:pt>
                <c:pt idx="2479">
                  <c:v>46310</c:v>
                </c:pt>
                <c:pt idx="2480">
                  <c:v>46311</c:v>
                </c:pt>
                <c:pt idx="2481">
                  <c:v>46312</c:v>
                </c:pt>
                <c:pt idx="2482">
                  <c:v>46313</c:v>
                </c:pt>
                <c:pt idx="2483">
                  <c:v>46314</c:v>
                </c:pt>
                <c:pt idx="2484">
                  <c:v>46315</c:v>
                </c:pt>
                <c:pt idx="2485">
                  <c:v>46316</c:v>
                </c:pt>
                <c:pt idx="2486">
                  <c:v>46317</c:v>
                </c:pt>
                <c:pt idx="2487">
                  <c:v>46318</c:v>
                </c:pt>
                <c:pt idx="2488">
                  <c:v>46319</c:v>
                </c:pt>
                <c:pt idx="2489">
                  <c:v>46320</c:v>
                </c:pt>
                <c:pt idx="2490">
                  <c:v>46321</c:v>
                </c:pt>
                <c:pt idx="2491">
                  <c:v>46322</c:v>
                </c:pt>
                <c:pt idx="2492">
                  <c:v>46323</c:v>
                </c:pt>
                <c:pt idx="2493">
                  <c:v>46324</c:v>
                </c:pt>
                <c:pt idx="2494">
                  <c:v>46325</c:v>
                </c:pt>
                <c:pt idx="2495">
                  <c:v>46326</c:v>
                </c:pt>
                <c:pt idx="2496">
                  <c:v>46327</c:v>
                </c:pt>
                <c:pt idx="2497">
                  <c:v>46328</c:v>
                </c:pt>
                <c:pt idx="2498">
                  <c:v>46329</c:v>
                </c:pt>
                <c:pt idx="2499">
                  <c:v>46330</c:v>
                </c:pt>
                <c:pt idx="2500">
                  <c:v>46331</c:v>
                </c:pt>
                <c:pt idx="2501">
                  <c:v>46332</c:v>
                </c:pt>
                <c:pt idx="2502">
                  <c:v>46333</c:v>
                </c:pt>
                <c:pt idx="2503">
                  <c:v>46334</c:v>
                </c:pt>
                <c:pt idx="2504">
                  <c:v>46335</c:v>
                </c:pt>
                <c:pt idx="2505">
                  <c:v>46336</c:v>
                </c:pt>
                <c:pt idx="2506">
                  <c:v>46337</c:v>
                </c:pt>
                <c:pt idx="2507">
                  <c:v>46338</c:v>
                </c:pt>
                <c:pt idx="2508">
                  <c:v>46339</c:v>
                </c:pt>
                <c:pt idx="2509">
                  <c:v>46340</c:v>
                </c:pt>
                <c:pt idx="2510">
                  <c:v>46341</c:v>
                </c:pt>
                <c:pt idx="2511">
                  <c:v>46342</c:v>
                </c:pt>
                <c:pt idx="2512">
                  <c:v>46343</c:v>
                </c:pt>
                <c:pt idx="2513">
                  <c:v>46344</c:v>
                </c:pt>
                <c:pt idx="2514">
                  <c:v>46345</c:v>
                </c:pt>
              </c:numCache>
            </c:numRef>
          </c:cat>
          <c:val>
            <c:numRef>
              <c:f>S05_SAAR_КС!$C$367:$C$2881</c:f>
              <c:numCache>
                <c:formatCode>0.0%</c:formatCode>
                <c:ptCount val="2515"/>
                <c:pt idx="0">
                  <c:v>0.0625</c:v>
                </c:pt>
                <c:pt idx="1">
                  <c:v>0.0625</c:v>
                </c:pt>
                <c:pt idx="2">
                  <c:v>0.0625</c:v>
                </c:pt>
                <c:pt idx="3">
                  <c:v>0.0625</c:v>
                </c:pt>
                <c:pt idx="4">
                  <c:v>0.0625</c:v>
                </c:pt>
                <c:pt idx="5">
                  <c:v>0.0625</c:v>
                </c:pt>
                <c:pt idx="6">
                  <c:v>0.0625</c:v>
                </c:pt>
                <c:pt idx="7">
                  <c:v>0.0625</c:v>
                </c:pt>
                <c:pt idx="8">
                  <c:v>0.0625</c:v>
                </c:pt>
                <c:pt idx="9">
                  <c:v>0.0625</c:v>
                </c:pt>
                <c:pt idx="10">
                  <c:v>0.0625</c:v>
                </c:pt>
                <c:pt idx="11">
                  <c:v>0.0625</c:v>
                </c:pt>
                <c:pt idx="12">
                  <c:v>0.0625</c:v>
                </c:pt>
                <c:pt idx="13">
                  <c:v>0.0625</c:v>
                </c:pt>
                <c:pt idx="14">
                  <c:v>0.0625</c:v>
                </c:pt>
                <c:pt idx="15">
                  <c:v>0.0625</c:v>
                </c:pt>
                <c:pt idx="16">
                  <c:v>0.0625</c:v>
                </c:pt>
                <c:pt idx="17">
                  <c:v>0.0625</c:v>
                </c:pt>
                <c:pt idx="18">
                  <c:v>0.0625</c:v>
                </c:pt>
                <c:pt idx="19">
                  <c:v>0.0625</c:v>
                </c:pt>
                <c:pt idx="20">
                  <c:v>0.0625</c:v>
                </c:pt>
                <c:pt idx="21">
                  <c:v>0.0625</c:v>
                </c:pt>
                <c:pt idx="22">
                  <c:v>0.0625</c:v>
                </c:pt>
                <c:pt idx="23">
                  <c:v>0.0625</c:v>
                </c:pt>
                <c:pt idx="24">
                  <c:v>0.0625</c:v>
                </c:pt>
                <c:pt idx="25">
                  <c:v>0.0625</c:v>
                </c:pt>
                <c:pt idx="26">
                  <c:v>0.0625</c:v>
                </c:pt>
                <c:pt idx="27">
                  <c:v>0.0625</c:v>
                </c:pt>
                <c:pt idx="28">
                  <c:v>0.0625</c:v>
                </c:pt>
                <c:pt idx="29">
                  <c:v>0.0625</c:v>
                </c:pt>
                <c:pt idx="30">
                  <c:v>0.0625</c:v>
                </c:pt>
                <c:pt idx="31">
                  <c:v>0.0625</c:v>
                </c:pt>
                <c:pt idx="32">
                  <c:v>0.0625</c:v>
                </c:pt>
                <c:pt idx="33">
                  <c:v>0.0625</c:v>
                </c:pt>
                <c:pt idx="34">
                  <c:v>0.0625</c:v>
                </c:pt>
                <c:pt idx="35">
                  <c:v>0.0625</c:v>
                </c:pt>
                <c:pt idx="36">
                  <c:v>0.0625</c:v>
                </c:pt>
                <c:pt idx="37">
                  <c:v>0.0625</c:v>
                </c:pt>
                <c:pt idx="38">
                  <c:v>0.0625</c:v>
                </c:pt>
                <c:pt idx="39">
                  <c:v>0.0625</c:v>
                </c:pt>
                <c:pt idx="40">
                  <c:v>0.06</c:v>
                </c:pt>
                <c:pt idx="41">
                  <c:v>0.06</c:v>
                </c:pt>
                <c:pt idx="42">
                  <c:v>0.06</c:v>
                </c:pt>
                <c:pt idx="43">
                  <c:v>0.06</c:v>
                </c:pt>
                <c:pt idx="44">
                  <c:v>0.06</c:v>
                </c:pt>
                <c:pt idx="45">
                  <c:v>0.06</c:v>
                </c:pt>
                <c:pt idx="46">
                  <c:v>0.06</c:v>
                </c:pt>
                <c:pt idx="47">
                  <c:v>0.06</c:v>
                </c:pt>
                <c:pt idx="48">
                  <c:v>0.06</c:v>
                </c:pt>
                <c:pt idx="49">
                  <c:v>0.06</c:v>
                </c:pt>
                <c:pt idx="50">
                  <c:v>0.06</c:v>
                </c:pt>
                <c:pt idx="51">
                  <c:v>0.06</c:v>
                </c:pt>
                <c:pt idx="52">
                  <c:v>0.06</c:v>
                </c:pt>
                <c:pt idx="53">
                  <c:v>0.06</c:v>
                </c:pt>
                <c:pt idx="54">
                  <c:v>0.06</c:v>
                </c:pt>
                <c:pt idx="55">
                  <c:v>0.06</c:v>
                </c:pt>
                <c:pt idx="56">
                  <c:v>0.06</c:v>
                </c:pt>
                <c:pt idx="57">
                  <c:v>0.06</c:v>
                </c:pt>
                <c:pt idx="58">
                  <c:v>0.06</c:v>
                </c:pt>
                <c:pt idx="59">
                  <c:v>0.06</c:v>
                </c:pt>
                <c:pt idx="60">
                  <c:v>0.06</c:v>
                </c:pt>
                <c:pt idx="61">
                  <c:v>0.06</c:v>
                </c:pt>
                <c:pt idx="62">
                  <c:v>0.06</c:v>
                </c:pt>
                <c:pt idx="63">
                  <c:v>0.06</c:v>
                </c:pt>
                <c:pt idx="64">
                  <c:v>0.06</c:v>
                </c:pt>
                <c:pt idx="65">
                  <c:v>0.06</c:v>
                </c:pt>
                <c:pt idx="66">
                  <c:v>0.06</c:v>
                </c:pt>
                <c:pt idx="67">
                  <c:v>0.06</c:v>
                </c:pt>
                <c:pt idx="68">
                  <c:v>0.06</c:v>
                </c:pt>
                <c:pt idx="69">
                  <c:v>0.06</c:v>
                </c:pt>
                <c:pt idx="70">
                  <c:v>0.06</c:v>
                </c:pt>
                <c:pt idx="71">
                  <c:v>0.06</c:v>
                </c:pt>
                <c:pt idx="72">
                  <c:v>0.06</c:v>
                </c:pt>
                <c:pt idx="73">
                  <c:v>0.06</c:v>
                </c:pt>
                <c:pt idx="74">
                  <c:v>0.06</c:v>
                </c:pt>
                <c:pt idx="75">
                  <c:v>0.06</c:v>
                </c:pt>
                <c:pt idx="76">
                  <c:v>0.06</c:v>
                </c:pt>
                <c:pt idx="77">
                  <c:v>0.06</c:v>
                </c:pt>
                <c:pt idx="78">
                  <c:v>0.06</c:v>
                </c:pt>
                <c:pt idx="79">
                  <c:v>0.06</c:v>
                </c:pt>
                <c:pt idx="80">
                  <c:v>0.06</c:v>
                </c:pt>
                <c:pt idx="81">
                  <c:v>0.06</c:v>
                </c:pt>
                <c:pt idx="82">
                  <c:v>0.06</c:v>
                </c:pt>
                <c:pt idx="83">
                  <c:v>0.06</c:v>
                </c:pt>
                <c:pt idx="84">
                  <c:v>0.06</c:v>
                </c:pt>
                <c:pt idx="85">
                  <c:v>0.06</c:v>
                </c:pt>
                <c:pt idx="86">
                  <c:v>0.06</c:v>
                </c:pt>
                <c:pt idx="87">
                  <c:v>0.06</c:v>
                </c:pt>
                <c:pt idx="88">
                  <c:v>0.06</c:v>
                </c:pt>
                <c:pt idx="89">
                  <c:v>0.06</c:v>
                </c:pt>
                <c:pt idx="90">
                  <c:v>0.06</c:v>
                </c:pt>
                <c:pt idx="91">
                  <c:v>0.06</c:v>
                </c:pt>
                <c:pt idx="92">
                  <c:v>0.06</c:v>
                </c:pt>
                <c:pt idx="93">
                  <c:v>0.06</c:v>
                </c:pt>
                <c:pt idx="94">
                  <c:v>0.06</c:v>
                </c:pt>
                <c:pt idx="95">
                  <c:v>0.06</c:v>
                </c:pt>
                <c:pt idx="96">
                  <c:v>0.06</c:v>
                </c:pt>
                <c:pt idx="97">
                  <c:v>0.06</c:v>
                </c:pt>
                <c:pt idx="98">
                  <c:v>0.06</c:v>
                </c:pt>
                <c:pt idx="99">
                  <c:v>0.06</c:v>
                </c:pt>
                <c:pt idx="100">
                  <c:v>0.06</c:v>
                </c:pt>
                <c:pt idx="101">
                  <c:v>0.06</c:v>
                </c:pt>
                <c:pt idx="102">
                  <c:v>0.06</c:v>
                </c:pt>
                <c:pt idx="103">
                  <c:v>0.06</c:v>
                </c:pt>
                <c:pt idx="104">
                  <c:v>0.06</c:v>
                </c:pt>
                <c:pt idx="105">
                  <c:v>0.06</c:v>
                </c:pt>
                <c:pt idx="106">
                  <c:v>0.06</c:v>
                </c:pt>
                <c:pt idx="107">
                  <c:v>0.06</c:v>
                </c:pt>
                <c:pt idx="108">
                  <c:v>0.06</c:v>
                </c:pt>
                <c:pt idx="109">
                  <c:v>0.06</c:v>
                </c:pt>
                <c:pt idx="110">
                  <c:v>0.06</c:v>
                </c:pt>
                <c:pt idx="111">
                  <c:v>0.06</c:v>
                </c:pt>
                <c:pt idx="112">
                  <c:v>0.06</c:v>
                </c:pt>
                <c:pt idx="113">
                  <c:v>0.06</c:v>
                </c:pt>
                <c:pt idx="114">
                  <c:v>0.06</c:v>
                </c:pt>
                <c:pt idx="115">
                  <c:v>0.06</c:v>
                </c:pt>
                <c:pt idx="116">
                  <c:v>0.06</c:v>
                </c:pt>
                <c:pt idx="117">
                  <c:v>0.055</c:v>
                </c:pt>
                <c:pt idx="118">
                  <c:v>0.055</c:v>
                </c:pt>
                <c:pt idx="119">
                  <c:v>0.055</c:v>
                </c:pt>
                <c:pt idx="120">
                  <c:v>0.055</c:v>
                </c:pt>
                <c:pt idx="121">
                  <c:v>0.055</c:v>
                </c:pt>
                <c:pt idx="122">
                  <c:v>0.055</c:v>
                </c:pt>
                <c:pt idx="123">
                  <c:v>0.055</c:v>
                </c:pt>
                <c:pt idx="124">
                  <c:v>0.055</c:v>
                </c:pt>
                <c:pt idx="125">
                  <c:v>0.055</c:v>
                </c:pt>
                <c:pt idx="126">
                  <c:v>0.055</c:v>
                </c:pt>
                <c:pt idx="127">
                  <c:v>0.055</c:v>
                </c:pt>
                <c:pt idx="128">
                  <c:v>0.055</c:v>
                </c:pt>
                <c:pt idx="129">
                  <c:v>0.055</c:v>
                </c:pt>
                <c:pt idx="130">
                  <c:v>0.055</c:v>
                </c:pt>
                <c:pt idx="131">
                  <c:v>0.055</c:v>
                </c:pt>
                <c:pt idx="132">
                  <c:v>0.055</c:v>
                </c:pt>
                <c:pt idx="133">
                  <c:v>0.055</c:v>
                </c:pt>
                <c:pt idx="134">
                  <c:v>0.055</c:v>
                </c:pt>
                <c:pt idx="135">
                  <c:v>0.055</c:v>
                </c:pt>
                <c:pt idx="136">
                  <c:v>0.055</c:v>
                </c:pt>
                <c:pt idx="137">
                  <c:v>0.055</c:v>
                </c:pt>
                <c:pt idx="138">
                  <c:v>0.055</c:v>
                </c:pt>
                <c:pt idx="139">
                  <c:v>0.055</c:v>
                </c:pt>
                <c:pt idx="140">
                  <c:v>0.055</c:v>
                </c:pt>
                <c:pt idx="141">
                  <c:v>0.055</c:v>
                </c:pt>
                <c:pt idx="142">
                  <c:v>0.055</c:v>
                </c:pt>
                <c:pt idx="143">
                  <c:v>0.055</c:v>
                </c:pt>
                <c:pt idx="144">
                  <c:v>0.055</c:v>
                </c:pt>
                <c:pt idx="145">
                  <c:v>0.055</c:v>
                </c:pt>
                <c:pt idx="146">
                  <c:v>0.055</c:v>
                </c:pt>
                <c:pt idx="147">
                  <c:v>0.055</c:v>
                </c:pt>
                <c:pt idx="148">
                  <c:v>0.055</c:v>
                </c:pt>
                <c:pt idx="149">
                  <c:v>0.055</c:v>
                </c:pt>
                <c:pt idx="150">
                  <c:v>0.055</c:v>
                </c:pt>
                <c:pt idx="151">
                  <c:v>0.055</c:v>
                </c:pt>
                <c:pt idx="152">
                  <c:v>0.055</c:v>
                </c:pt>
                <c:pt idx="153">
                  <c:v>0.055</c:v>
                </c:pt>
                <c:pt idx="154">
                  <c:v>0.055</c:v>
                </c:pt>
                <c:pt idx="155">
                  <c:v>0.055</c:v>
                </c:pt>
                <c:pt idx="156">
                  <c:v>0.055</c:v>
                </c:pt>
                <c:pt idx="157">
                  <c:v>0.055</c:v>
                </c:pt>
                <c:pt idx="158">
                  <c:v>0.055</c:v>
                </c:pt>
                <c:pt idx="159">
                  <c:v>0.055</c:v>
                </c:pt>
                <c:pt idx="160">
                  <c:v>0.055</c:v>
                </c:pt>
                <c:pt idx="161">
                  <c:v>0.055</c:v>
                </c:pt>
                <c:pt idx="162">
                  <c:v>0.055</c:v>
                </c:pt>
                <c:pt idx="163">
                  <c:v>0.055</c:v>
                </c:pt>
                <c:pt idx="164">
                  <c:v>0.055</c:v>
                </c:pt>
                <c:pt idx="165">
                  <c:v>0.055</c:v>
                </c:pt>
                <c:pt idx="166">
                  <c:v>0.055</c:v>
                </c:pt>
                <c:pt idx="167">
                  <c:v>0.055</c:v>
                </c:pt>
                <c:pt idx="168">
                  <c:v>0.055</c:v>
                </c:pt>
                <c:pt idx="169">
                  <c:v>0.055</c:v>
                </c:pt>
                <c:pt idx="170">
                  <c:v>0.055</c:v>
                </c:pt>
                <c:pt idx="171">
                  <c:v>0.055</c:v>
                </c:pt>
                <c:pt idx="172">
                  <c:v>0.055</c:v>
                </c:pt>
                <c:pt idx="173">
                  <c:v>0.045</c:v>
                </c:pt>
                <c:pt idx="174">
                  <c:v>0.045</c:v>
                </c:pt>
                <c:pt idx="175">
                  <c:v>0.045</c:v>
                </c:pt>
                <c:pt idx="176">
                  <c:v>0.045</c:v>
                </c:pt>
                <c:pt idx="177">
                  <c:v>0.045</c:v>
                </c:pt>
                <c:pt idx="178">
                  <c:v>0.045</c:v>
                </c:pt>
                <c:pt idx="179">
                  <c:v>0.045</c:v>
                </c:pt>
                <c:pt idx="180">
                  <c:v>0.045</c:v>
                </c:pt>
                <c:pt idx="181">
                  <c:v>0.045</c:v>
                </c:pt>
                <c:pt idx="182">
                  <c:v>0.045</c:v>
                </c:pt>
                <c:pt idx="183">
                  <c:v>0.045</c:v>
                </c:pt>
                <c:pt idx="184">
                  <c:v>0.045</c:v>
                </c:pt>
                <c:pt idx="185">
                  <c:v>0.045</c:v>
                </c:pt>
                <c:pt idx="186">
                  <c:v>0.045</c:v>
                </c:pt>
                <c:pt idx="187">
                  <c:v>0.045</c:v>
                </c:pt>
                <c:pt idx="188">
                  <c:v>0.045</c:v>
                </c:pt>
                <c:pt idx="189">
                  <c:v>0.045</c:v>
                </c:pt>
                <c:pt idx="190">
                  <c:v>0.045</c:v>
                </c:pt>
                <c:pt idx="191">
                  <c:v>0.045</c:v>
                </c:pt>
                <c:pt idx="192">
                  <c:v>0.045</c:v>
                </c:pt>
                <c:pt idx="193">
                  <c:v>0.045</c:v>
                </c:pt>
                <c:pt idx="194">
                  <c:v>0.045</c:v>
                </c:pt>
                <c:pt idx="195">
                  <c:v>0.045</c:v>
                </c:pt>
                <c:pt idx="196">
                  <c:v>0.045</c:v>
                </c:pt>
                <c:pt idx="197">
                  <c:v>0.045</c:v>
                </c:pt>
                <c:pt idx="198">
                  <c:v>0.045</c:v>
                </c:pt>
                <c:pt idx="199">
                  <c:v>0.045</c:v>
                </c:pt>
                <c:pt idx="200">
                  <c:v>0.045</c:v>
                </c:pt>
                <c:pt idx="201">
                  <c:v>0.045</c:v>
                </c:pt>
                <c:pt idx="202">
                  <c:v>0.045</c:v>
                </c:pt>
                <c:pt idx="203">
                  <c:v>0.045</c:v>
                </c:pt>
                <c:pt idx="204">
                  <c:v>0.045</c:v>
                </c:pt>
                <c:pt idx="205">
                  <c:v>0.045</c:v>
                </c:pt>
                <c:pt idx="206">
                  <c:v>0.045</c:v>
                </c:pt>
                <c:pt idx="207">
                  <c:v>0.045</c:v>
                </c:pt>
                <c:pt idx="208">
                  <c:v>0.0425</c:v>
                </c:pt>
                <c:pt idx="209">
                  <c:v>0.0425</c:v>
                </c:pt>
                <c:pt idx="210">
                  <c:v>0.0425</c:v>
                </c:pt>
                <c:pt idx="211">
                  <c:v>0.0425</c:v>
                </c:pt>
                <c:pt idx="212">
                  <c:v>0.0425</c:v>
                </c:pt>
                <c:pt idx="213">
                  <c:v>0.0425</c:v>
                </c:pt>
                <c:pt idx="214">
                  <c:v>0.0425</c:v>
                </c:pt>
                <c:pt idx="215">
                  <c:v>0.0425</c:v>
                </c:pt>
                <c:pt idx="216">
                  <c:v>0.0425</c:v>
                </c:pt>
                <c:pt idx="217">
                  <c:v>0.0425</c:v>
                </c:pt>
                <c:pt idx="218">
                  <c:v>0.0425</c:v>
                </c:pt>
                <c:pt idx="219">
                  <c:v>0.0425</c:v>
                </c:pt>
                <c:pt idx="220">
                  <c:v>0.0425</c:v>
                </c:pt>
                <c:pt idx="221">
                  <c:v>0.0425</c:v>
                </c:pt>
                <c:pt idx="222">
                  <c:v>0.0425</c:v>
                </c:pt>
                <c:pt idx="223">
                  <c:v>0.0425</c:v>
                </c:pt>
                <c:pt idx="224">
                  <c:v>0.0425</c:v>
                </c:pt>
                <c:pt idx="225">
                  <c:v>0.0425</c:v>
                </c:pt>
                <c:pt idx="226">
                  <c:v>0.0425</c:v>
                </c:pt>
                <c:pt idx="227">
                  <c:v>0.0425</c:v>
                </c:pt>
                <c:pt idx="228">
                  <c:v>0.0425</c:v>
                </c:pt>
                <c:pt idx="229">
                  <c:v>0.0425</c:v>
                </c:pt>
                <c:pt idx="230">
                  <c:v>0.0425</c:v>
                </c:pt>
                <c:pt idx="231">
                  <c:v>0.0425</c:v>
                </c:pt>
                <c:pt idx="232">
                  <c:v>0.0425</c:v>
                </c:pt>
                <c:pt idx="233">
                  <c:v>0.0425</c:v>
                </c:pt>
                <c:pt idx="234">
                  <c:v>0.0425</c:v>
                </c:pt>
                <c:pt idx="235">
                  <c:v>0.0425</c:v>
                </c:pt>
                <c:pt idx="236">
                  <c:v>0.0425</c:v>
                </c:pt>
                <c:pt idx="237">
                  <c:v>0.0425</c:v>
                </c:pt>
                <c:pt idx="238">
                  <c:v>0.0425</c:v>
                </c:pt>
                <c:pt idx="239">
                  <c:v>0.0425</c:v>
                </c:pt>
                <c:pt idx="240">
                  <c:v>0.0425</c:v>
                </c:pt>
                <c:pt idx="241">
                  <c:v>0.0425</c:v>
                </c:pt>
                <c:pt idx="242">
                  <c:v>0.0425</c:v>
                </c:pt>
                <c:pt idx="243">
                  <c:v>0.0425</c:v>
                </c:pt>
                <c:pt idx="244">
                  <c:v>0.0425</c:v>
                </c:pt>
                <c:pt idx="245">
                  <c:v>0.0425</c:v>
                </c:pt>
                <c:pt idx="246">
                  <c:v>0.0425</c:v>
                </c:pt>
                <c:pt idx="247">
                  <c:v>0.0425</c:v>
                </c:pt>
                <c:pt idx="248">
                  <c:v>0.0425</c:v>
                </c:pt>
                <c:pt idx="249">
                  <c:v>0.0425</c:v>
                </c:pt>
                <c:pt idx="250">
                  <c:v>0.0425</c:v>
                </c:pt>
                <c:pt idx="251">
                  <c:v>0.0425</c:v>
                </c:pt>
                <c:pt idx="252">
                  <c:v>0.0425</c:v>
                </c:pt>
                <c:pt idx="253">
                  <c:v>0.0425</c:v>
                </c:pt>
                <c:pt idx="254">
                  <c:v>0.0425</c:v>
                </c:pt>
                <c:pt idx="255">
                  <c:v>0.0425</c:v>
                </c:pt>
                <c:pt idx="256">
                  <c:v>0.0425</c:v>
                </c:pt>
                <c:pt idx="257">
                  <c:v>0.0425</c:v>
                </c:pt>
                <c:pt idx="258">
                  <c:v>0.0425</c:v>
                </c:pt>
                <c:pt idx="259">
                  <c:v>0.0425</c:v>
                </c:pt>
                <c:pt idx="260">
                  <c:v>0.0425</c:v>
                </c:pt>
                <c:pt idx="261">
                  <c:v>0.0425</c:v>
                </c:pt>
                <c:pt idx="262">
                  <c:v>0.0425</c:v>
                </c:pt>
                <c:pt idx="263">
                  <c:v>0.0425</c:v>
                </c:pt>
                <c:pt idx="264">
                  <c:v>0.0425</c:v>
                </c:pt>
                <c:pt idx="265">
                  <c:v>0.0425</c:v>
                </c:pt>
                <c:pt idx="266">
                  <c:v>0.0425</c:v>
                </c:pt>
                <c:pt idx="267">
                  <c:v>0.0425</c:v>
                </c:pt>
                <c:pt idx="268">
                  <c:v>0.0425</c:v>
                </c:pt>
                <c:pt idx="269">
                  <c:v>0.0425</c:v>
                </c:pt>
                <c:pt idx="270">
                  <c:v>0.0425</c:v>
                </c:pt>
                <c:pt idx="271">
                  <c:v>0.0425</c:v>
                </c:pt>
                <c:pt idx="272">
                  <c:v>0.0425</c:v>
                </c:pt>
                <c:pt idx="273">
                  <c:v>0.0425</c:v>
                </c:pt>
                <c:pt idx="274">
                  <c:v>0.0425</c:v>
                </c:pt>
                <c:pt idx="275">
                  <c:v>0.0425</c:v>
                </c:pt>
                <c:pt idx="276">
                  <c:v>0.0425</c:v>
                </c:pt>
                <c:pt idx="277">
                  <c:v>0.0425</c:v>
                </c:pt>
                <c:pt idx="278">
                  <c:v>0.0425</c:v>
                </c:pt>
                <c:pt idx="279">
                  <c:v>0.0425</c:v>
                </c:pt>
                <c:pt idx="280">
                  <c:v>0.0425</c:v>
                </c:pt>
                <c:pt idx="281">
                  <c:v>0.0425</c:v>
                </c:pt>
                <c:pt idx="282">
                  <c:v>0.0425</c:v>
                </c:pt>
                <c:pt idx="283">
                  <c:v>0.0425</c:v>
                </c:pt>
                <c:pt idx="284">
                  <c:v>0.0425</c:v>
                </c:pt>
                <c:pt idx="285">
                  <c:v>0.0425</c:v>
                </c:pt>
                <c:pt idx="286">
                  <c:v>0.0425</c:v>
                </c:pt>
                <c:pt idx="287">
                  <c:v>0.0425</c:v>
                </c:pt>
                <c:pt idx="288">
                  <c:v>0.0425</c:v>
                </c:pt>
                <c:pt idx="289">
                  <c:v>0.0425</c:v>
                </c:pt>
                <c:pt idx="290">
                  <c:v>0.0425</c:v>
                </c:pt>
                <c:pt idx="291">
                  <c:v>0.0425</c:v>
                </c:pt>
                <c:pt idx="292">
                  <c:v>0.0425</c:v>
                </c:pt>
                <c:pt idx="293">
                  <c:v>0.0425</c:v>
                </c:pt>
                <c:pt idx="294">
                  <c:v>0.0425</c:v>
                </c:pt>
                <c:pt idx="295">
                  <c:v>0.0425</c:v>
                </c:pt>
                <c:pt idx="296">
                  <c:v>0.0425</c:v>
                </c:pt>
                <c:pt idx="297">
                  <c:v>0.0425</c:v>
                </c:pt>
                <c:pt idx="298">
                  <c:v>0.0425</c:v>
                </c:pt>
                <c:pt idx="299">
                  <c:v>0.0425</c:v>
                </c:pt>
                <c:pt idx="300">
                  <c:v>0.0425</c:v>
                </c:pt>
                <c:pt idx="301">
                  <c:v>0.0425</c:v>
                </c:pt>
                <c:pt idx="302">
                  <c:v>0.0425</c:v>
                </c:pt>
                <c:pt idx="303">
                  <c:v>0.0425</c:v>
                </c:pt>
                <c:pt idx="304">
                  <c:v>0.0425</c:v>
                </c:pt>
                <c:pt idx="305">
                  <c:v>0.0425</c:v>
                </c:pt>
                <c:pt idx="306">
                  <c:v>0.0425</c:v>
                </c:pt>
                <c:pt idx="307">
                  <c:v>0.0425</c:v>
                </c:pt>
                <c:pt idx="308">
                  <c:v>0.0425</c:v>
                </c:pt>
                <c:pt idx="309">
                  <c:v>0.0425</c:v>
                </c:pt>
                <c:pt idx="310">
                  <c:v>0.0425</c:v>
                </c:pt>
                <c:pt idx="311">
                  <c:v>0.0425</c:v>
                </c:pt>
                <c:pt idx="312">
                  <c:v>0.0425</c:v>
                </c:pt>
                <c:pt idx="313">
                  <c:v>0.0425</c:v>
                </c:pt>
                <c:pt idx="314">
                  <c:v>0.0425</c:v>
                </c:pt>
                <c:pt idx="315">
                  <c:v>0.0425</c:v>
                </c:pt>
                <c:pt idx="316">
                  <c:v>0.0425</c:v>
                </c:pt>
                <c:pt idx="317">
                  <c:v>0.0425</c:v>
                </c:pt>
                <c:pt idx="318">
                  <c:v>0.0425</c:v>
                </c:pt>
                <c:pt idx="319">
                  <c:v>0.0425</c:v>
                </c:pt>
                <c:pt idx="320">
                  <c:v>0.0425</c:v>
                </c:pt>
                <c:pt idx="321">
                  <c:v>0.0425</c:v>
                </c:pt>
                <c:pt idx="322">
                  <c:v>0.0425</c:v>
                </c:pt>
                <c:pt idx="323">
                  <c:v>0.0425</c:v>
                </c:pt>
                <c:pt idx="324">
                  <c:v>0.0425</c:v>
                </c:pt>
                <c:pt idx="325">
                  <c:v>0.0425</c:v>
                </c:pt>
                <c:pt idx="326">
                  <c:v>0.0425</c:v>
                </c:pt>
                <c:pt idx="327">
                  <c:v>0.0425</c:v>
                </c:pt>
                <c:pt idx="328">
                  <c:v>0.0425</c:v>
                </c:pt>
                <c:pt idx="329">
                  <c:v>0.0425</c:v>
                </c:pt>
                <c:pt idx="330">
                  <c:v>0.0425</c:v>
                </c:pt>
                <c:pt idx="331">
                  <c:v>0.0425</c:v>
                </c:pt>
                <c:pt idx="332">
                  <c:v>0.0425</c:v>
                </c:pt>
                <c:pt idx="333">
                  <c:v>0.0425</c:v>
                </c:pt>
                <c:pt idx="334">
                  <c:v>0.0425</c:v>
                </c:pt>
                <c:pt idx="335">
                  <c:v>0.0425</c:v>
                </c:pt>
                <c:pt idx="336">
                  <c:v>0.0425</c:v>
                </c:pt>
                <c:pt idx="337">
                  <c:v>0.0425</c:v>
                </c:pt>
                <c:pt idx="338">
                  <c:v>0.0425</c:v>
                </c:pt>
                <c:pt idx="339">
                  <c:v>0.0425</c:v>
                </c:pt>
                <c:pt idx="340">
                  <c:v>0.0425</c:v>
                </c:pt>
                <c:pt idx="341">
                  <c:v>0.0425</c:v>
                </c:pt>
                <c:pt idx="342">
                  <c:v>0.0425</c:v>
                </c:pt>
                <c:pt idx="343">
                  <c:v>0.0425</c:v>
                </c:pt>
                <c:pt idx="344">
                  <c:v>0.0425</c:v>
                </c:pt>
                <c:pt idx="345">
                  <c:v>0.0425</c:v>
                </c:pt>
                <c:pt idx="346">
                  <c:v>0.0425</c:v>
                </c:pt>
                <c:pt idx="347">
                  <c:v>0.0425</c:v>
                </c:pt>
                <c:pt idx="348">
                  <c:v>0.0425</c:v>
                </c:pt>
                <c:pt idx="349">
                  <c:v>0.0425</c:v>
                </c:pt>
                <c:pt idx="350">
                  <c:v>0.0425</c:v>
                </c:pt>
                <c:pt idx="351">
                  <c:v>0.0425</c:v>
                </c:pt>
                <c:pt idx="352">
                  <c:v>0.0425</c:v>
                </c:pt>
                <c:pt idx="353">
                  <c:v>0.0425</c:v>
                </c:pt>
                <c:pt idx="354">
                  <c:v>0.0425</c:v>
                </c:pt>
                <c:pt idx="355">
                  <c:v>0.0425</c:v>
                </c:pt>
                <c:pt idx="356">
                  <c:v>0.0425</c:v>
                </c:pt>
                <c:pt idx="357">
                  <c:v>0.0425</c:v>
                </c:pt>
                <c:pt idx="358">
                  <c:v>0.0425</c:v>
                </c:pt>
                <c:pt idx="359">
                  <c:v>0.0425</c:v>
                </c:pt>
                <c:pt idx="360">
                  <c:v>0.0425</c:v>
                </c:pt>
                <c:pt idx="361">
                  <c:v>0.0425</c:v>
                </c:pt>
                <c:pt idx="362">
                  <c:v>0.0425</c:v>
                </c:pt>
                <c:pt idx="363">
                  <c:v>0.0425</c:v>
                </c:pt>
                <c:pt idx="364">
                  <c:v>0.0425</c:v>
                </c:pt>
                <c:pt idx="365">
                  <c:v>0.0425</c:v>
                </c:pt>
                <c:pt idx="366">
                  <c:v>0.0425</c:v>
                </c:pt>
                <c:pt idx="367">
                  <c:v>0.0425</c:v>
                </c:pt>
                <c:pt idx="368">
                  <c:v>0.0425</c:v>
                </c:pt>
                <c:pt idx="369">
                  <c:v>0.0425</c:v>
                </c:pt>
                <c:pt idx="370">
                  <c:v>0.0425</c:v>
                </c:pt>
                <c:pt idx="371">
                  <c:v>0.0425</c:v>
                </c:pt>
                <c:pt idx="372">
                  <c:v>0.0425</c:v>
                </c:pt>
                <c:pt idx="373">
                  <c:v>0.0425</c:v>
                </c:pt>
                <c:pt idx="374">
                  <c:v>0.0425</c:v>
                </c:pt>
                <c:pt idx="375">
                  <c:v>0.0425</c:v>
                </c:pt>
                <c:pt idx="376">
                  <c:v>0.0425</c:v>
                </c:pt>
                <c:pt idx="377">
                  <c:v>0.0425</c:v>
                </c:pt>
                <c:pt idx="378">
                  <c:v>0.0425</c:v>
                </c:pt>
                <c:pt idx="379">
                  <c:v>0.0425</c:v>
                </c:pt>
                <c:pt idx="380">
                  <c:v>0.0425</c:v>
                </c:pt>
                <c:pt idx="381">
                  <c:v>0.0425</c:v>
                </c:pt>
                <c:pt idx="382">
                  <c:v>0.0425</c:v>
                </c:pt>
                <c:pt idx="383">
                  <c:v>0.0425</c:v>
                </c:pt>
                <c:pt idx="384">
                  <c:v>0.0425</c:v>
                </c:pt>
                <c:pt idx="385">
                  <c:v>0.0425</c:v>
                </c:pt>
                <c:pt idx="386">
                  <c:v>0.0425</c:v>
                </c:pt>
                <c:pt idx="387">
                  <c:v>0.0425</c:v>
                </c:pt>
                <c:pt idx="388">
                  <c:v>0.0425</c:v>
                </c:pt>
                <c:pt idx="389">
                  <c:v>0.0425</c:v>
                </c:pt>
                <c:pt idx="390">
                  <c:v>0.0425</c:v>
                </c:pt>
                <c:pt idx="391">
                  <c:v>0.0425</c:v>
                </c:pt>
                <c:pt idx="392">
                  <c:v>0.0425</c:v>
                </c:pt>
                <c:pt idx="393">
                  <c:v>0.0425</c:v>
                </c:pt>
                <c:pt idx="394">
                  <c:v>0.0425</c:v>
                </c:pt>
                <c:pt idx="395">
                  <c:v>0.0425</c:v>
                </c:pt>
                <c:pt idx="396">
                  <c:v>0.0425</c:v>
                </c:pt>
                <c:pt idx="397">
                  <c:v>0.0425</c:v>
                </c:pt>
                <c:pt idx="398">
                  <c:v>0.0425</c:v>
                </c:pt>
                <c:pt idx="399">
                  <c:v>0.0425</c:v>
                </c:pt>
                <c:pt idx="400">
                  <c:v>0.0425</c:v>
                </c:pt>
                <c:pt idx="401">
                  <c:v>0.0425</c:v>
                </c:pt>
                <c:pt idx="402">
                  <c:v>0.0425</c:v>
                </c:pt>
                <c:pt idx="403">
                  <c:v>0.0425</c:v>
                </c:pt>
                <c:pt idx="404">
                  <c:v>0.0425</c:v>
                </c:pt>
                <c:pt idx="405">
                  <c:v>0.0425</c:v>
                </c:pt>
                <c:pt idx="406">
                  <c:v>0.0425</c:v>
                </c:pt>
                <c:pt idx="407">
                  <c:v>0.0425</c:v>
                </c:pt>
                <c:pt idx="408">
                  <c:v>0.0425</c:v>
                </c:pt>
                <c:pt idx="409">
                  <c:v>0.0425</c:v>
                </c:pt>
                <c:pt idx="410">
                  <c:v>0.0425</c:v>
                </c:pt>
                <c:pt idx="411">
                  <c:v>0.0425</c:v>
                </c:pt>
                <c:pt idx="412">
                  <c:v>0.0425</c:v>
                </c:pt>
                <c:pt idx="413">
                  <c:v>0.0425</c:v>
                </c:pt>
                <c:pt idx="414">
                  <c:v>0.0425</c:v>
                </c:pt>
                <c:pt idx="415">
                  <c:v>0.0425</c:v>
                </c:pt>
                <c:pt idx="416">
                  <c:v>0.0425</c:v>
                </c:pt>
                <c:pt idx="417">
                  <c:v>0.0425</c:v>
                </c:pt>
                <c:pt idx="418">
                  <c:v>0.0425</c:v>
                </c:pt>
                <c:pt idx="419">
                  <c:v>0.0425</c:v>
                </c:pt>
                <c:pt idx="420">
                  <c:v>0.0425</c:v>
                </c:pt>
                <c:pt idx="421">
                  <c:v>0.0425</c:v>
                </c:pt>
                <c:pt idx="422">
                  <c:v>0.0425</c:v>
                </c:pt>
                <c:pt idx="423">
                  <c:v>0.0425</c:v>
                </c:pt>
                <c:pt idx="424">
                  <c:v>0.0425</c:v>
                </c:pt>
                <c:pt idx="425">
                  <c:v>0.0425</c:v>
                </c:pt>
                <c:pt idx="426">
                  <c:v>0.0425</c:v>
                </c:pt>
                <c:pt idx="427">
                  <c:v>0.0425</c:v>
                </c:pt>
                <c:pt idx="428">
                  <c:v>0.0425</c:v>
                </c:pt>
                <c:pt idx="429">
                  <c:v>0.0425</c:v>
                </c:pt>
                <c:pt idx="430">
                  <c:v>0.0425</c:v>
                </c:pt>
                <c:pt idx="431">
                  <c:v>0.0425</c:v>
                </c:pt>
                <c:pt idx="432">
                  <c:v>0.0425</c:v>
                </c:pt>
                <c:pt idx="433">
                  <c:v>0.0425</c:v>
                </c:pt>
                <c:pt idx="434">
                  <c:v>0.0425</c:v>
                </c:pt>
                <c:pt idx="435">
                  <c:v>0.0425</c:v>
                </c:pt>
                <c:pt idx="436">
                  <c:v>0.0425</c:v>
                </c:pt>
                <c:pt idx="437">
                  <c:v>0.0425</c:v>
                </c:pt>
                <c:pt idx="438">
                  <c:v>0.0425</c:v>
                </c:pt>
                <c:pt idx="439">
                  <c:v>0.0425</c:v>
                </c:pt>
                <c:pt idx="440">
                  <c:v>0.0425</c:v>
                </c:pt>
                <c:pt idx="441">
                  <c:v>0.0425</c:v>
                </c:pt>
                <c:pt idx="442">
                  <c:v>0.0425</c:v>
                </c:pt>
                <c:pt idx="443">
                  <c:v>0.0425</c:v>
                </c:pt>
                <c:pt idx="444">
                  <c:v>0.0425</c:v>
                </c:pt>
                <c:pt idx="445">
                  <c:v>0.0425</c:v>
                </c:pt>
                <c:pt idx="446">
                  <c:v>0.045</c:v>
                </c:pt>
                <c:pt idx="447">
                  <c:v>0.045</c:v>
                </c:pt>
                <c:pt idx="448">
                  <c:v>0.045</c:v>
                </c:pt>
                <c:pt idx="449">
                  <c:v>0.045</c:v>
                </c:pt>
                <c:pt idx="450">
                  <c:v>0.045</c:v>
                </c:pt>
                <c:pt idx="451">
                  <c:v>0.045</c:v>
                </c:pt>
                <c:pt idx="452">
                  <c:v>0.045</c:v>
                </c:pt>
                <c:pt idx="453">
                  <c:v>0.045</c:v>
                </c:pt>
                <c:pt idx="454">
                  <c:v>0.045</c:v>
                </c:pt>
                <c:pt idx="455">
                  <c:v>0.045</c:v>
                </c:pt>
                <c:pt idx="456">
                  <c:v>0.045</c:v>
                </c:pt>
                <c:pt idx="457">
                  <c:v>0.045</c:v>
                </c:pt>
                <c:pt idx="458">
                  <c:v>0.045</c:v>
                </c:pt>
                <c:pt idx="459">
                  <c:v>0.045</c:v>
                </c:pt>
                <c:pt idx="460">
                  <c:v>0.045</c:v>
                </c:pt>
                <c:pt idx="461">
                  <c:v>0.045</c:v>
                </c:pt>
                <c:pt idx="462">
                  <c:v>0.045</c:v>
                </c:pt>
                <c:pt idx="463">
                  <c:v>0.045</c:v>
                </c:pt>
                <c:pt idx="464">
                  <c:v>0.045</c:v>
                </c:pt>
                <c:pt idx="465">
                  <c:v>0.045</c:v>
                </c:pt>
                <c:pt idx="466">
                  <c:v>0.045</c:v>
                </c:pt>
                <c:pt idx="467">
                  <c:v>0.045</c:v>
                </c:pt>
                <c:pt idx="468">
                  <c:v>0.045</c:v>
                </c:pt>
                <c:pt idx="469">
                  <c:v>0.045</c:v>
                </c:pt>
                <c:pt idx="470">
                  <c:v>0.045</c:v>
                </c:pt>
                <c:pt idx="471">
                  <c:v>0.045</c:v>
                </c:pt>
                <c:pt idx="472">
                  <c:v>0.045</c:v>
                </c:pt>
                <c:pt idx="473">
                  <c:v>0.045</c:v>
                </c:pt>
                <c:pt idx="474">
                  <c:v>0.045</c:v>
                </c:pt>
                <c:pt idx="475">
                  <c:v>0.045</c:v>
                </c:pt>
                <c:pt idx="476">
                  <c:v>0.045</c:v>
                </c:pt>
                <c:pt idx="477">
                  <c:v>0.045</c:v>
                </c:pt>
                <c:pt idx="478">
                  <c:v>0.05</c:v>
                </c:pt>
                <c:pt idx="479">
                  <c:v>0.05</c:v>
                </c:pt>
                <c:pt idx="480">
                  <c:v>0.05</c:v>
                </c:pt>
                <c:pt idx="481">
                  <c:v>0.05</c:v>
                </c:pt>
                <c:pt idx="482">
                  <c:v>0.05</c:v>
                </c:pt>
                <c:pt idx="483">
                  <c:v>0.05</c:v>
                </c:pt>
                <c:pt idx="484">
                  <c:v>0.05</c:v>
                </c:pt>
                <c:pt idx="485">
                  <c:v>0.05</c:v>
                </c:pt>
                <c:pt idx="486">
                  <c:v>0.05</c:v>
                </c:pt>
                <c:pt idx="487">
                  <c:v>0.05</c:v>
                </c:pt>
                <c:pt idx="488">
                  <c:v>0.05</c:v>
                </c:pt>
                <c:pt idx="489">
                  <c:v>0.05</c:v>
                </c:pt>
                <c:pt idx="490">
                  <c:v>0.05</c:v>
                </c:pt>
                <c:pt idx="491">
                  <c:v>0.05</c:v>
                </c:pt>
                <c:pt idx="492">
                  <c:v>0.05</c:v>
                </c:pt>
                <c:pt idx="493">
                  <c:v>0.05</c:v>
                </c:pt>
                <c:pt idx="494">
                  <c:v>0.05</c:v>
                </c:pt>
                <c:pt idx="495">
                  <c:v>0.05</c:v>
                </c:pt>
                <c:pt idx="496">
                  <c:v>0.05</c:v>
                </c:pt>
                <c:pt idx="497">
                  <c:v>0.05</c:v>
                </c:pt>
                <c:pt idx="498">
                  <c:v>0.05</c:v>
                </c:pt>
                <c:pt idx="499">
                  <c:v>0.05</c:v>
                </c:pt>
                <c:pt idx="500">
                  <c:v>0.05</c:v>
                </c:pt>
                <c:pt idx="501">
                  <c:v>0.05</c:v>
                </c:pt>
                <c:pt idx="502">
                  <c:v>0.05</c:v>
                </c:pt>
                <c:pt idx="503">
                  <c:v>0.05</c:v>
                </c:pt>
                <c:pt idx="504">
                  <c:v>0.05</c:v>
                </c:pt>
                <c:pt idx="505">
                  <c:v>0.05</c:v>
                </c:pt>
                <c:pt idx="506">
                  <c:v>0.05</c:v>
                </c:pt>
                <c:pt idx="507">
                  <c:v>0.05</c:v>
                </c:pt>
                <c:pt idx="508">
                  <c:v>0.05</c:v>
                </c:pt>
                <c:pt idx="509">
                  <c:v>0.05</c:v>
                </c:pt>
                <c:pt idx="510">
                  <c:v>0.05</c:v>
                </c:pt>
                <c:pt idx="511">
                  <c:v>0.05</c:v>
                </c:pt>
                <c:pt idx="512">
                  <c:v>0.05</c:v>
                </c:pt>
                <c:pt idx="513">
                  <c:v>0.05</c:v>
                </c:pt>
                <c:pt idx="514">
                  <c:v>0.05</c:v>
                </c:pt>
                <c:pt idx="515">
                  <c:v>0.05</c:v>
                </c:pt>
                <c:pt idx="516">
                  <c:v>0.05</c:v>
                </c:pt>
                <c:pt idx="517">
                  <c:v>0.05</c:v>
                </c:pt>
                <c:pt idx="518">
                  <c:v>0.05</c:v>
                </c:pt>
                <c:pt idx="519">
                  <c:v>0.05</c:v>
                </c:pt>
                <c:pt idx="520">
                  <c:v>0.05</c:v>
                </c:pt>
                <c:pt idx="521">
                  <c:v>0.05</c:v>
                </c:pt>
                <c:pt idx="522">
                  <c:v>0.05</c:v>
                </c:pt>
                <c:pt idx="523">
                  <c:v>0.05</c:v>
                </c:pt>
                <c:pt idx="524">
                  <c:v>0.05</c:v>
                </c:pt>
                <c:pt idx="525">
                  <c:v>0.05</c:v>
                </c:pt>
                <c:pt idx="526">
                  <c:v>0.05</c:v>
                </c:pt>
                <c:pt idx="527">
                  <c:v>0.055</c:v>
                </c:pt>
                <c:pt idx="528">
                  <c:v>0.055</c:v>
                </c:pt>
                <c:pt idx="529">
                  <c:v>0.055</c:v>
                </c:pt>
                <c:pt idx="530">
                  <c:v>0.055</c:v>
                </c:pt>
                <c:pt idx="531">
                  <c:v>0.055</c:v>
                </c:pt>
                <c:pt idx="532">
                  <c:v>0.055</c:v>
                </c:pt>
                <c:pt idx="533">
                  <c:v>0.055</c:v>
                </c:pt>
                <c:pt idx="534">
                  <c:v>0.055</c:v>
                </c:pt>
                <c:pt idx="535">
                  <c:v>0.055</c:v>
                </c:pt>
                <c:pt idx="536">
                  <c:v>0.055</c:v>
                </c:pt>
                <c:pt idx="537">
                  <c:v>0.055</c:v>
                </c:pt>
                <c:pt idx="538">
                  <c:v>0.055</c:v>
                </c:pt>
                <c:pt idx="539">
                  <c:v>0.055</c:v>
                </c:pt>
                <c:pt idx="540">
                  <c:v>0.055</c:v>
                </c:pt>
                <c:pt idx="541">
                  <c:v>0.055</c:v>
                </c:pt>
                <c:pt idx="542">
                  <c:v>0.055</c:v>
                </c:pt>
                <c:pt idx="543">
                  <c:v>0.055</c:v>
                </c:pt>
                <c:pt idx="544">
                  <c:v>0.055</c:v>
                </c:pt>
                <c:pt idx="545">
                  <c:v>0.055</c:v>
                </c:pt>
                <c:pt idx="546">
                  <c:v>0.055</c:v>
                </c:pt>
                <c:pt idx="547">
                  <c:v>0.055</c:v>
                </c:pt>
                <c:pt idx="548">
                  <c:v>0.055</c:v>
                </c:pt>
                <c:pt idx="549">
                  <c:v>0.055</c:v>
                </c:pt>
                <c:pt idx="550">
                  <c:v>0.055</c:v>
                </c:pt>
                <c:pt idx="551">
                  <c:v>0.055</c:v>
                </c:pt>
                <c:pt idx="552">
                  <c:v>0.055</c:v>
                </c:pt>
                <c:pt idx="553">
                  <c:v>0.055</c:v>
                </c:pt>
                <c:pt idx="554">
                  <c:v>0.055</c:v>
                </c:pt>
                <c:pt idx="555">
                  <c:v>0.055</c:v>
                </c:pt>
                <c:pt idx="556">
                  <c:v>0.055</c:v>
                </c:pt>
                <c:pt idx="557">
                  <c:v>0.055</c:v>
                </c:pt>
                <c:pt idx="558">
                  <c:v>0.055</c:v>
                </c:pt>
                <c:pt idx="559">
                  <c:v>0.055</c:v>
                </c:pt>
                <c:pt idx="560">
                  <c:v>0.055</c:v>
                </c:pt>
                <c:pt idx="561">
                  <c:v>0.055</c:v>
                </c:pt>
                <c:pt idx="562">
                  <c:v>0.055</c:v>
                </c:pt>
                <c:pt idx="563">
                  <c:v>0.055</c:v>
                </c:pt>
                <c:pt idx="564">
                  <c:v>0.055</c:v>
                </c:pt>
                <c:pt idx="565">
                  <c:v>0.055</c:v>
                </c:pt>
                <c:pt idx="566">
                  <c:v>0.055</c:v>
                </c:pt>
                <c:pt idx="567">
                  <c:v>0.055</c:v>
                </c:pt>
                <c:pt idx="568">
                  <c:v>0.055</c:v>
                </c:pt>
                <c:pt idx="569">
                  <c:v>0.055</c:v>
                </c:pt>
                <c:pt idx="570">
                  <c:v>0.055</c:v>
                </c:pt>
                <c:pt idx="571">
                  <c:v>0.055</c:v>
                </c:pt>
                <c:pt idx="572">
                  <c:v>0.065</c:v>
                </c:pt>
                <c:pt idx="573">
                  <c:v>0.065</c:v>
                </c:pt>
                <c:pt idx="574">
                  <c:v>0.065</c:v>
                </c:pt>
                <c:pt idx="575">
                  <c:v>0.065</c:v>
                </c:pt>
                <c:pt idx="576">
                  <c:v>0.065</c:v>
                </c:pt>
                <c:pt idx="577">
                  <c:v>0.065</c:v>
                </c:pt>
                <c:pt idx="578">
                  <c:v>0.065</c:v>
                </c:pt>
                <c:pt idx="579">
                  <c:v>0.065</c:v>
                </c:pt>
                <c:pt idx="580">
                  <c:v>0.065</c:v>
                </c:pt>
                <c:pt idx="581">
                  <c:v>0.065</c:v>
                </c:pt>
                <c:pt idx="582">
                  <c:v>0.065</c:v>
                </c:pt>
                <c:pt idx="583">
                  <c:v>0.065</c:v>
                </c:pt>
                <c:pt idx="584">
                  <c:v>0.065</c:v>
                </c:pt>
                <c:pt idx="585">
                  <c:v>0.065</c:v>
                </c:pt>
                <c:pt idx="586">
                  <c:v>0.065</c:v>
                </c:pt>
                <c:pt idx="587">
                  <c:v>0.065</c:v>
                </c:pt>
                <c:pt idx="588">
                  <c:v>0.065</c:v>
                </c:pt>
                <c:pt idx="589">
                  <c:v>0.065</c:v>
                </c:pt>
                <c:pt idx="590">
                  <c:v>0.065</c:v>
                </c:pt>
                <c:pt idx="591">
                  <c:v>0.065</c:v>
                </c:pt>
                <c:pt idx="592">
                  <c:v>0.065</c:v>
                </c:pt>
                <c:pt idx="593">
                  <c:v>0.065</c:v>
                </c:pt>
                <c:pt idx="594">
                  <c:v>0.065</c:v>
                </c:pt>
                <c:pt idx="595">
                  <c:v>0.065</c:v>
                </c:pt>
                <c:pt idx="596">
                  <c:v>0.065</c:v>
                </c:pt>
                <c:pt idx="597">
                  <c:v>0.065</c:v>
                </c:pt>
                <c:pt idx="598">
                  <c:v>0.065</c:v>
                </c:pt>
                <c:pt idx="599">
                  <c:v>0.065</c:v>
                </c:pt>
                <c:pt idx="600">
                  <c:v>0.065</c:v>
                </c:pt>
                <c:pt idx="601">
                  <c:v>0.065</c:v>
                </c:pt>
                <c:pt idx="602">
                  <c:v>0.065</c:v>
                </c:pt>
                <c:pt idx="603">
                  <c:v>0.065</c:v>
                </c:pt>
                <c:pt idx="604">
                  <c:v>0.065</c:v>
                </c:pt>
                <c:pt idx="605">
                  <c:v>0.065</c:v>
                </c:pt>
                <c:pt idx="606">
                  <c:v>0.065</c:v>
                </c:pt>
                <c:pt idx="607">
                  <c:v>0.065</c:v>
                </c:pt>
                <c:pt idx="608">
                  <c:v>0.065</c:v>
                </c:pt>
                <c:pt idx="609">
                  <c:v>0.065</c:v>
                </c:pt>
                <c:pt idx="610">
                  <c:v>0.065</c:v>
                </c:pt>
                <c:pt idx="611">
                  <c:v>0.065</c:v>
                </c:pt>
                <c:pt idx="612">
                  <c:v>0.065</c:v>
                </c:pt>
                <c:pt idx="613">
                  <c:v>0.065</c:v>
                </c:pt>
                <c:pt idx="614">
                  <c:v>0.065</c:v>
                </c:pt>
                <c:pt idx="615">
                  <c:v>0.065</c:v>
                </c:pt>
                <c:pt idx="616">
                  <c:v>0.065</c:v>
                </c:pt>
                <c:pt idx="617">
                  <c:v>0.065</c:v>
                </c:pt>
                <c:pt idx="618">
                  <c:v>0.065</c:v>
                </c:pt>
                <c:pt idx="619">
                  <c:v>0.065</c:v>
                </c:pt>
                <c:pt idx="620">
                  <c:v>0.065</c:v>
                </c:pt>
                <c:pt idx="621">
                  <c:v>0.0675</c:v>
                </c:pt>
                <c:pt idx="622">
                  <c:v>0.0675</c:v>
                </c:pt>
                <c:pt idx="623">
                  <c:v>0.0675</c:v>
                </c:pt>
                <c:pt idx="624">
                  <c:v>0.0675</c:v>
                </c:pt>
                <c:pt idx="625">
                  <c:v>0.0675</c:v>
                </c:pt>
                <c:pt idx="626">
                  <c:v>0.0675</c:v>
                </c:pt>
                <c:pt idx="627">
                  <c:v>0.0675</c:v>
                </c:pt>
                <c:pt idx="628">
                  <c:v>0.0675</c:v>
                </c:pt>
                <c:pt idx="629">
                  <c:v>0.0675</c:v>
                </c:pt>
                <c:pt idx="630">
                  <c:v>0.0675</c:v>
                </c:pt>
                <c:pt idx="631">
                  <c:v>0.0675</c:v>
                </c:pt>
                <c:pt idx="632">
                  <c:v>0.0675</c:v>
                </c:pt>
                <c:pt idx="633">
                  <c:v>0.0675</c:v>
                </c:pt>
                <c:pt idx="634">
                  <c:v>0.0675</c:v>
                </c:pt>
                <c:pt idx="635">
                  <c:v>0.0675</c:v>
                </c:pt>
                <c:pt idx="636">
                  <c:v>0.0675</c:v>
                </c:pt>
                <c:pt idx="637">
                  <c:v>0.0675</c:v>
                </c:pt>
                <c:pt idx="638">
                  <c:v>0.0675</c:v>
                </c:pt>
                <c:pt idx="639">
                  <c:v>0.0675</c:v>
                </c:pt>
                <c:pt idx="640">
                  <c:v>0.0675</c:v>
                </c:pt>
                <c:pt idx="641">
                  <c:v>0.0675</c:v>
                </c:pt>
                <c:pt idx="642">
                  <c:v>0.0675</c:v>
                </c:pt>
                <c:pt idx="643">
                  <c:v>0.0675</c:v>
                </c:pt>
                <c:pt idx="644">
                  <c:v>0.0675</c:v>
                </c:pt>
                <c:pt idx="645">
                  <c:v>0.0675</c:v>
                </c:pt>
                <c:pt idx="646">
                  <c:v>0.0675</c:v>
                </c:pt>
                <c:pt idx="647">
                  <c:v>0.0675</c:v>
                </c:pt>
                <c:pt idx="648">
                  <c:v>0.0675</c:v>
                </c:pt>
                <c:pt idx="649">
                  <c:v>0.0675</c:v>
                </c:pt>
                <c:pt idx="650">
                  <c:v>0.0675</c:v>
                </c:pt>
                <c:pt idx="651">
                  <c:v>0.0675</c:v>
                </c:pt>
                <c:pt idx="652">
                  <c:v>0.0675</c:v>
                </c:pt>
                <c:pt idx="653">
                  <c:v>0.0675</c:v>
                </c:pt>
                <c:pt idx="654">
                  <c:v>0.0675</c:v>
                </c:pt>
                <c:pt idx="655">
                  <c:v>0.0675</c:v>
                </c:pt>
                <c:pt idx="656">
                  <c:v>0.0675</c:v>
                </c:pt>
                <c:pt idx="657">
                  <c:v>0.0675</c:v>
                </c:pt>
                <c:pt idx="658">
                  <c:v>0.0675</c:v>
                </c:pt>
                <c:pt idx="659">
                  <c:v>0.0675</c:v>
                </c:pt>
                <c:pt idx="660">
                  <c:v>0.0675</c:v>
                </c:pt>
                <c:pt idx="661">
                  <c:v>0.0675</c:v>
                </c:pt>
                <c:pt idx="662">
                  <c:v>0.0675</c:v>
                </c:pt>
                <c:pt idx="663">
                  <c:v>0.075</c:v>
                </c:pt>
                <c:pt idx="664">
                  <c:v>0.075</c:v>
                </c:pt>
                <c:pt idx="665">
                  <c:v>0.075</c:v>
                </c:pt>
                <c:pt idx="666">
                  <c:v>0.075</c:v>
                </c:pt>
                <c:pt idx="667">
                  <c:v>0.075</c:v>
                </c:pt>
                <c:pt idx="668">
                  <c:v>0.075</c:v>
                </c:pt>
                <c:pt idx="669">
                  <c:v>0.075</c:v>
                </c:pt>
                <c:pt idx="670">
                  <c:v>0.075</c:v>
                </c:pt>
                <c:pt idx="671">
                  <c:v>0.075</c:v>
                </c:pt>
                <c:pt idx="672">
                  <c:v>0.075</c:v>
                </c:pt>
                <c:pt idx="673">
                  <c:v>0.075</c:v>
                </c:pt>
                <c:pt idx="674">
                  <c:v>0.075</c:v>
                </c:pt>
                <c:pt idx="675">
                  <c:v>0.075</c:v>
                </c:pt>
                <c:pt idx="676">
                  <c:v>0.075</c:v>
                </c:pt>
                <c:pt idx="677">
                  <c:v>0.075</c:v>
                </c:pt>
                <c:pt idx="678">
                  <c:v>0.075</c:v>
                </c:pt>
                <c:pt idx="679">
                  <c:v>0.075</c:v>
                </c:pt>
                <c:pt idx="680">
                  <c:v>0.075</c:v>
                </c:pt>
                <c:pt idx="681">
                  <c:v>0.075</c:v>
                </c:pt>
                <c:pt idx="682">
                  <c:v>0.075</c:v>
                </c:pt>
                <c:pt idx="683">
                  <c:v>0.075</c:v>
                </c:pt>
                <c:pt idx="684">
                  <c:v>0.075</c:v>
                </c:pt>
                <c:pt idx="685">
                  <c:v>0.075</c:v>
                </c:pt>
                <c:pt idx="686">
                  <c:v>0.075</c:v>
                </c:pt>
                <c:pt idx="687">
                  <c:v>0.075</c:v>
                </c:pt>
                <c:pt idx="688">
                  <c:v>0.075</c:v>
                </c:pt>
                <c:pt idx="689">
                  <c:v>0.075</c:v>
                </c:pt>
                <c:pt idx="690">
                  <c:v>0.075</c:v>
                </c:pt>
                <c:pt idx="691">
                  <c:v>0.075</c:v>
                </c:pt>
                <c:pt idx="692">
                  <c:v>0.075</c:v>
                </c:pt>
                <c:pt idx="693">
                  <c:v>0.075</c:v>
                </c:pt>
                <c:pt idx="694">
                  <c:v>0.075</c:v>
                </c:pt>
                <c:pt idx="695">
                  <c:v>0.075</c:v>
                </c:pt>
                <c:pt idx="696">
                  <c:v>0.075</c:v>
                </c:pt>
                <c:pt idx="697">
                  <c:v>0.075</c:v>
                </c:pt>
                <c:pt idx="698">
                  <c:v>0.075</c:v>
                </c:pt>
                <c:pt idx="699">
                  <c:v>0.075</c:v>
                </c:pt>
                <c:pt idx="700">
                  <c:v>0.075</c:v>
                </c:pt>
                <c:pt idx="701">
                  <c:v>0.075</c:v>
                </c:pt>
                <c:pt idx="702">
                  <c:v>0.075</c:v>
                </c:pt>
                <c:pt idx="703">
                  <c:v>0.075</c:v>
                </c:pt>
                <c:pt idx="704">
                  <c:v>0.075</c:v>
                </c:pt>
                <c:pt idx="705">
                  <c:v>0.075</c:v>
                </c:pt>
                <c:pt idx="706">
                  <c:v>0.075</c:v>
                </c:pt>
                <c:pt idx="707">
                  <c:v>0.075</c:v>
                </c:pt>
                <c:pt idx="708">
                  <c:v>0.075</c:v>
                </c:pt>
                <c:pt idx="709">
                  <c:v>0.075</c:v>
                </c:pt>
                <c:pt idx="710">
                  <c:v>0.075</c:v>
                </c:pt>
                <c:pt idx="711">
                  <c:v>0.075</c:v>
                </c:pt>
                <c:pt idx="712">
                  <c:v>0.075</c:v>
                </c:pt>
                <c:pt idx="713">
                  <c:v>0.075</c:v>
                </c:pt>
                <c:pt idx="714">
                  <c:v>0.075</c:v>
                </c:pt>
                <c:pt idx="715">
                  <c:v>0.075</c:v>
                </c:pt>
                <c:pt idx="716">
                  <c:v>0.075</c:v>
                </c:pt>
                <c:pt idx="717">
                  <c:v>0.075</c:v>
                </c:pt>
                <c:pt idx="718">
                  <c:v>0.075</c:v>
                </c:pt>
                <c:pt idx="719">
                  <c:v>0.085</c:v>
                </c:pt>
                <c:pt idx="720">
                  <c:v>0.085</c:v>
                </c:pt>
                <c:pt idx="721">
                  <c:v>0.085</c:v>
                </c:pt>
                <c:pt idx="722">
                  <c:v>0.085</c:v>
                </c:pt>
                <c:pt idx="723">
                  <c:v>0.085</c:v>
                </c:pt>
                <c:pt idx="724">
                  <c:v>0.085</c:v>
                </c:pt>
                <c:pt idx="725">
                  <c:v>0.085</c:v>
                </c:pt>
                <c:pt idx="726">
                  <c:v>0.085</c:v>
                </c:pt>
                <c:pt idx="727">
                  <c:v>0.085</c:v>
                </c:pt>
                <c:pt idx="728">
                  <c:v>0.085</c:v>
                </c:pt>
                <c:pt idx="729">
                  <c:v>0.085</c:v>
                </c:pt>
                <c:pt idx="730">
                  <c:v>0.085</c:v>
                </c:pt>
                <c:pt idx="731">
                  <c:v>0.085</c:v>
                </c:pt>
                <c:pt idx="732">
                  <c:v>0.085</c:v>
                </c:pt>
                <c:pt idx="733">
                  <c:v>0.085</c:v>
                </c:pt>
                <c:pt idx="734">
                  <c:v>0.085</c:v>
                </c:pt>
                <c:pt idx="735">
                  <c:v>0.085</c:v>
                </c:pt>
                <c:pt idx="736">
                  <c:v>0.085</c:v>
                </c:pt>
                <c:pt idx="737">
                  <c:v>0.085</c:v>
                </c:pt>
                <c:pt idx="738">
                  <c:v>0.085</c:v>
                </c:pt>
                <c:pt idx="739">
                  <c:v>0.085</c:v>
                </c:pt>
                <c:pt idx="740">
                  <c:v>0.085</c:v>
                </c:pt>
                <c:pt idx="741">
                  <c:v>0.085</c:v>
                </c:pt>
                <c:pt idx="742">
                  <c:v>0.085</c:v>
                </c:pt>
                <c:pt idx="743">
                  <c:v>0.085</c:v>
                </c:pt>
                <c:pt idx="744">
                  <c:v>0.085</c:v>
                </c:pt>
                <c:pt idx="745">
                  <c:v>0.085</c:v>
                </c:pt>
                <c:pt idx="746">
                  <c:v>0.085</c:v>
                </c:pt>
                <c:pt idx="747">
                  <c:v>0.085</c:v>
                </c:pt>
                <c:pt idx="748">
                  <c:v>0.085</c:v>
                </c:pt>
                <c:pt idx="749">
                  <c:v>0.085</c:v>
                </c:pt>
                <c:pt idx="750">
                  <c:v>0.085</c:v>
                </c:pt>
                <c:pt idx="751">
                  <c:v>0.085</c:v>
                </c:pt>
                <c:pt idx="752">
                  <c:v>0.085</c:v>
                </c:pt>
                <c:pt idx="753">
                  <c:v>0.085</c:v>
                </c:pt>
                <c:pt idx="754">
                  <c:v>0.085</c:v>
                </c:pt>
                <c:pt idx="755">
                  <c:v>0.085</c:v>
                </c:pt>
                <c:pt idx="756">
                  <c:v>0.085</c:v>
                </c:pt>
                <c:pt idx="757">
                  <c:v>0.085</c:v>
                </c:pt>
                <c:pt idx="758">
                  <c:v>0.085</c:v>
                </c:pt>
                <c:pt idx="759">
                  <c:v>0.085</c:v>
                </c:pt>
                <c:pt idx="760">
                  <c:v>0.085</c:v>
                </c:pt>
                <c:pt idx="761">
                  <c:v>0.085</c:v>
                </c:pt>
                <c:pt idx="762">
                  <c:v>0.085</c:v>
                </c:pt>
                <c:pt idx="763">
                  <c:v>0.085</c:v>
                </c:pt>
                <c:pt idx="764">
                  <c:v>0.085</c:v>
                </c:pt>
                <c:pt idx="765">
                  <c:v>0.085</c:v>
                </c:pt>
                <c:pt idx="766">
                  <c:v>0.085</c:v>
                </c:pt>
                <c:pt idx="767">
                  <c:v>0.085</c:v>
                </c:pt>
                <c:pt idx="768">
                  <c:v>0.085</c:v>
                </c:pt>
                <c:pt idx="769">
                  <c:v>0.085</c:v>
                </c:pt>
                <c:pt idx="770">
                  <c:v>0.085</c:v>
                </c:pt>
                <c:pt idx="771">
                  <c:v>0.085</c:v>
                </c:pt>
                <c:pt idx="772">
                  <c:v>0.085</c:v>
                </c:pt>
                <c:pt idx="773">
                  <c:v>0.085</c:v>
                </c:pt>
                <c:pt idx="774">
                  <c:v>0.085</c:v>
                </c:pt>
                <c:pt idx="775">
                  <c:v>0.095</c:v>
                </c:pt>
                <c:pt idx="776">
                  <c:v>0.095</c:v>
                </c:pt>
                <c:pt idx="777">
                  <c:v>0.095</c:v>
                </c:pt>
                <c:pt idx="778">
                  <c:v>0.095</c:v>
                </c:pt>
                <c:pt idx="779">
                  <c:v>0.095</c:v>
                </c:pt>
                <c:pt idx="780">
                  <c:v>0.095</c:v>
                </c:pt>
                <c:pt idx="781">
                  <c:v>0.095</c:v>
                </c:pt>
                <c:pt idx="782">
                  <c:v>0.095</c:v>
                </c:pt>
                <c:pt idx="783">
                  <c:v>0.095</c:v>
                </c:pt>
                <c:pt idx="784">
                  <c:v>0.095</c:v>
                </c:pt>
                <c:pt idx="785">
                  <c:v>0.095</c:v>
                </c:pt>
                <c:pt idx="786">
                  <c:v>0.095</c:v>
                </c:pt>
                <c:pt idx="787">
                  <c:v>0.095</c:v>
                </c:pt>
                <c:pt idx="788">
                  <c:v>0.095</c:v>
                </c:pt>
                <c:pt idx="789">
                  <c:v>0.2</c:v>
                </c:pt>
                <c:pt idx="790">
                  <c:v>0.2</c:v>
                </c:pt>
                <c:pt idx="791">
                  <c:v>0.2</c:v>
                </c:pt>
                <c:pt idx="792">
                  <c:v>0.2</c:v>
                </c:pt>
                <c:pt idx="793">
                  <c:v>0.2</c:v>
                </c:pt>
                <c:pt idx="794">
                  <c:v>0.2</c:v>
                </c:pt>
                <c:pt idx="795">
                  <c:v>0.2</c:v>
                </c:pt>
                <c:pt idx="796">
                  <c:v>0.2</c:v>
                </c:pt>
                <c:pt idx="797">
                  <c:v>0.2</c:v>
                </c:pt>
                <c:pt idx="798">
                  <c:v>0.2</c:v>
                </c:pt>
                <c:pt idx="799">
                  <c:v>0.2</c:v>
                </c:pt>
                <c:pt idx="800">
                  <c:v>0.2</c:v>
                </c:pt>
                <c:pt idx="801">
                  <c:v>0.2</c:v>
                </c:pt>
                <c:pt idx="802">
                  <c:v>0.2</c:v>
                </c:pt>
                <c:pt idx="803">
                  <c:v>0.2</c:v>
                </c:pt>
                <c:pt idx="804">
                  <c:v>0.2</c:v>
                </c:pt>
                <c:pt idx="805">
                  <c:v>0.2</c:v>
                </c:pt>
                <c:pt idx="806">
                  <c:v>0.2</c:v>
                </c:pt>
                <c:pt idx="807">
                  <c:v>0.2</c:v>
                </c:pt>
                <c:pt idx="808">
                  <c:v>0.2</c:v>
                </c:pt>
                <c:pt idx="809">
                  <c:v>0.2</c:v>
                </c:pt>
                <c:pt idx="810">
                  <c:v>0.2</c:v>
                </c:pt>
                <c:pt idx="811">
                  <c:v>0.2</c:v>
                </c:pt>
                <c:pt idx="812">
                  <c:v>0.2</c:v>
                </c:pt>
                <c:pt idx="813">
                  <c:v>0.2</c:v>
                </c:pt>
                <c:pt idx="814">
                  <c:v>0.2</c:v>
                </c:pt>
                <c:pt idx="815">
                  <c:v>0.2</c:v>
                </c:pt>
                <c:pt idx="816">
                  <c:v>0.2</c:v>
                </c:pt>
                <c:pt idx="817">
                  <c:v>0.2</c:v>
                </c:pt>
                <c:pt idx="818">
                  <c:v>0.2</c:v>
                </c:pt>
                <c:pt idx="819">
                  <c:v>0.2</c:v>
                </c:pt>
                <c:pt idx="820">
                  <c:v>0.2</c:v>
                </c:pt>
                <c:pt idx="821">
                  <c:v>0.2</c:v>
                </c:pt>
                <c:pt idx="822">
                  <c:v>0.2</c:v>
                </c:pt>
                <c:pt idx="823">
                  <c:v>0.2</c:v>
                </c:pt>
                <c:pt idx="824">
                  <c:v>0.2</c:v>
                </c:pt>
                <c:pt idx="825">
                  <c:v>0.2</c:v>
                </c:pt>
                <c:pt idx="826">
                  <c:v>0.2</c:v>
                </c:pt>
                <c:pt idx="827">
                  <c:v>0.2</c:v>
                </c:pt>
                <c:pt idx="828">
                  <c:v>0.2</c:v>
                </c:pt>
                <c:pt idx="829">
                  <c:v>0.2</c:v>
                </c:pt>
                <c:pt idx="830">
                  <c:v>0.2</c:v>
                </c:pt>
                <c:pt idx="831">
                  <c:v>0.17</c:v>
                </c:pt>
                <c:pt idx="832">
                  <c:v>0.17</c:v>
                </c:pt>
                <c:pt idx="833">
                  <c:v>0.17</c:v>
                </c:pt>
                <c:pt idx="834">
                  <c:v>0.17</c:v>
                </c:pt>
                <c:pt idx="835">
                  <c:v>0.17</c:v>
                </c:pt>
                <c:pt idx="836">
                  <c:v>0.17</c:v>
                </c:pt>
                <c:pt idx="837">
                  <c:v>0.17</c:v>
                </c:pt>
                <c:pt idx="838">
                  <c:v>0.17</c:v>
                </c:pt>
                <c:pt idx="839">
                  <c:v>0.17</c:v>
                </c:pt>
                <c:pt idx="840">
                  <c:v>0.17</c:v>
                </c:pt>
                <c:pt idx="841">
                  <c:v>0.17</c:v>
                </c:pt>
                <c:pt idx="842">
                  <c:v>0.17</c:v>
                </c:pt>
                <c:pt idx="843">
                  <c:v>0.17</c:v>
                </c:pt>
                <c:pt idx="844">
                  <c:v>0.17</c:v>
                </c:pt>
                <c:pt idx="845">
                  <c:v>0.17</c:v>
                </c:pt>
                <c:pt idx="846">
                  <c:v>0.17</c:v>
                </c:pt>
                <c:pt idx="847">
                  <c:v>0.17</c:v>
                </c:pt>
                <c:pt idx="848">
                  <c:v>0.17</c:v>
                </c:pt>
                <c:pt idx="849">
                  <c:v>0.17</c:v>
                </c:pt>
                <c:pt idx="850">
                  <c:v>0.17</c:v>
                </c:pt>
                <c:pt idx="851">
                  <c:v>0.17</c:v>
                </c:pt>
                <c:pt idx="852">
                  <c:v>0.17</c:v>
                </c:pt>
                <c:pt idx="853">
                  <c:v>0.17</c:v>
                </c:pt>
                <c:pt idx="854">
                  <c:v>0.14</c:v>
                </c:pt>
                <c:pt idx="855">
                  <c:v>0.14</c:v>
                </c:pt>
                <c:pt idx="856">
                  <c:v>0.14</c:v>
                </c:pt>
                <c:pt idx="857">
                  <c:v>0.14</c:v>
                </c:pt>
                <c:pt idx="858">
                  <c:v>0.14</c:v>
                </c:pt>
                <c:pt idx="859">
                  <c:v>0.14</c:v>
                </c:pt>
                <c:pt idx="860">
                  <c:v>0.14</c:v>
                </c:pt>
                <c:pt idx="861">
                  <c:v>0.14</c:v>
                </c:pt>
                <c:pt idx="862">
                  <c:v>0.14</c:v>
                </c:pt>
                <c:pt idx="863">
                  <c:v>0.14</c:v>
                </c:pt>
                <c:pt idx="864">
                  <c:v>0.14</c:v>
                </c:pt>
                <c:pt idx="865">
                  <c:v>0.14</c:v>
                </c:pt>
                <c:pt idx="866">
                  <c:v>0.14</c:v>
                </c:pt>
                <c:pt idx="867">
                  <c:v>0.14</c:v>
                </c:pt>
                <c:pt idx="868">
                  <c:v>0.14</c:v>
                </c:pt>
                <c:pt idx="869">
                  <c:v>0.14</c:v>
                </c:pt>
                <c:pt idx="870">
                  <c:v>0.14</c:v>
                </c:pt>
                <c:pt idx="871">
                  <c:v>0.14</c:v>
                </c:pt>
                <c:pt idx="872">
                  <c:v>0.14</c:v>
                </c:pt>
                <c:pt idx="873">
                  <c:v>0.14</c:v>
                </c:pt>
                <c:pt idx="874">
                  <c:v>0.14</c:v>
                </c:pt>
                <c:pt idx="875">
                  <c:v>0.14</c:v>
                </c:pt>
                <c:pt idx="876">
                  <c:v>0.14</c:v>
                </c:pt>
                <c:pt idx="877">
                  <c:v>0.11</c:v>
                </c:pt>
                <c:pt idx="878">
                  <c:v>0.11</c:v>
                </c:pt>
                <c:pt idx="879">
                  <c:v>0.11</c:v>
                </c:pt>
                <c:pt idx="880">
                  <c:v>0.11</c:v>
                </c:pt>
                <c:pt idx="881">
                  <c:v>0.11</c:v>
                </c:pt>
                <c:pt idx="882">
                  <c:v>0.11</c:v>
                </c:pt>
                <c:pt idx="883">
                  <c:v>0.11</c:v>
                </c:pt>
                <c:pt idx="884">
                  <c:v>0.11</c:v>
                </c:pt>
                <c:pt idx="885">
                  <c:v>0.11</c:v>
                </c:pt>
                <c:pt idx="886">
                  <c:v>0.11</c:v>
                </c:pt>
                <c:pt idx="887">
                  <c:v>0.11</c:v>
                </c:pt>
                <c:pt idx="888">
                  <c:v>0.11</c:v>
                </c:pt>
                <c:pt idx="889">
                  <c:v>0.11</c:v>
                </c:pt>
                <c:pt idx="890">
                  <c:v>0.11</c:v>
                </c:pt>
                <c:pt idx="891">
                  <c:v>0.11</c:v>
                </c:pt>
                <c:pt idx="892">
                  <c:v>0.11</c:v>
                </c:pt>
                <c:pt idx="893">
                  <c:v>0.11</c:v>
                </c:pt>
                <c:pt idx="894">
                  <c:v>0.11</c:v>
                </c:pt>
                <c:pt idx="895">
                  <c:v>0.095</c:v>
                </c:pt>
                <c:pt idx="896">
                  <c:v>0.095</c:v>
                </c:pt>
                <c:pt idx="897">
                  <c:v>0.095</c:v>
                </c:pt>
                <c:pt idx="898">
                  <c:v>0.095</c:v>
                </c:pt>
                <c:pt idx="899">
                  <c:v>0.095</c:v>
                </c:pt>
                <c:pt idx="900">
                  <c:v>0.095</c:v>
                </c:pt>
                <c:pt idx="901">
                  <c:v>0.095</c:v>
                </c:pt>
                <c:pt idx="902">
                  <c:v>0.095</c:v>
                </c:pt>
                <c:pt idx="903">
                  <c:v>0.095</c:v>
                </c:pt>
                <c:pt idx="904">
                  <c:v>0.095</c:v>
                </c:pt>
                <c:pt idx="905">
                  <c:v>0.095</c:v>
                </c:pt>
                <c:pt idx="906">
                  <c:v>0.095</c:v>
                </c:pt>
                <c:pt idx="907">
                  <c:v>0.095</c:v>
                </c:pt>
                <c:pt idx="908">
                  <c:v>0.095</c:v>
                </c:pt>
                <c:pt idx="909">
                  <c:v>0.095</c:v>
                </c:pt>
                <c:pt idx="910">
                  <c:v>0.095</c:v>
                </c:pt>
                <c:pt idx="911">
                  <c:v>0.095</c:v>
                </c:pt>
                <c:pt idx="912">
                  <c:v>0.095</c:v>
                </c:pt>
                <c:pt idx="913">
                  <c:v>0.095</c:v>
                </c:pt>
                <c:pt idx="914">
                  <c:v>0.095</c:v>
                </c:pt>
                <c:pt idx="915">
                  <c:v>0.095</c:v>
                </c:pt>
                <c:pt idx="916">
                  <c:v>0.095</c:v>
                </c:pt>
                <c:pt idx="917">
                  <c:v>0.095</c:v>
                </c:pt>
                <c:pt idx="918">
                  <c:v>0.095</c:v>
                </c:pt>
                <c:pt idx="919">
                  <c:v>0.095</c:v>
                </c:pt>
                <c:pt idx="920">
                  <c:v>0.095</c:v>
                </c:pt>
                <c:pt idx="921">
                  <c:v>0.095</c:v>
                </c:pt>
                <c:pt idx="922">
                  <c:v>0.095</c:v>
                </c:pt>
                <c:pt idx="923">
                  <c:v>0.095</c:v>
                </c:pt>
                <c:pt idx="924">
                  <c:v>0.095</c:v>
                </c:pt>
                <c:pt idx="925">
                  <c:v>0.095</c:v>
                </c:pt>
                <c:pt idx="926">
                  <c:v>0.095</c:v>
                </c:pt>
                <c:pt idx="927">
                  <c:v>0.095</c:v>
                </c:pt>
                <c:pt idx="928">
                  <c:v>0.095</c:v>
                </c:pt>
                <c:pt idx="929">
                  <c:v>0.095</c:v>
                </c:pt>
                <c:pt idx="930">
                  <c:v>0.095</c:v>
                </c:pt>
                <c:pt idx="931">
                  <c:v>0.095</c:v>
                </c:pt>
                <c:pt idx="932">
                  <c:v>0.095</c:v>
                </c:pt>
                <c:pt idx="933">
                  <c:v>0.095</c:v>
                </c:pt>
                <c:pt idx="934">
                  <c:v>0.095</c:v>
                </c:pt>
                <c:pt idx="935">
                  <c:v>0.095</c:v>
                </c:pt>
                <c:pt idx="936">
                  <c:v>0.08</c:v>
                </c:pt>
                <c:pt idx="937">
                  <c:v>0.08</c:v>
                </c:pt>
                <c:pt idx="938">
                  <c:v>0.08</c:v>
                </c:pt>
                <c:pt idx="939">
                  <c:v>0.08</c:v>
                </c:pt>
                <c:pt idx="940">
                  <c:v>0.08</c:v>
                </c:pt>
                <c:pt idx="941">
                  <c:v>0.08</c:v>
                </c:pt>
                <c:pt idx="942">
                  <c:v>0.08</c:v>
                </c:pt>
                <c:pt idx="943">
                  <c:v>0.08</c:v>
                </c:pt>
                <c:pt idx="944">
                  <c:v>0.08</c:v>
                </c:pt>
                <c:pt idx="945">
                  <c:v>0.08</c:v>
                </c:pt>
                <c:pt idx="946">
                  <c:v>0.08</c:v>
                </c:pt>
                <c:pt idx="947">
                  <c:v>0.08</c:v>
                </c:pt>
                <c:pt idx="948">
                  <c:v>0.08</c:v>
                </c:pt>
                <c:pt idx="949">
                  <c:v>0.08</c:v>
                </c:pt>
                <c:pt idx="950">
                  <c:v>0.08</c:v>
                </c:pt>
                <c:pt idx="951">
                  <c:v>0.08</c:v>
                </c:pt>
                <c:pt idx="952">
                  <c:v>0.08</c:v>
                </c:pt>
                <c:pt idx="953">
                  <c:v>0.08</c:v>
                </c:pt>
                <c:pt idx="954">
                  <c:v>0.08</c:v>
                </c:pt>
                <c:pt idx="955">
                  <c:v>0.08</c:v>
                </c:pt>
                <c:pt idx="956">
                  <c:v>0.08</c:v>
                </c:pt>
                <c:pt idx="957">
                  <c:v>0.08</c:v>
                </c:pt>
                <c:pt idx="958">
                  <c:v>0.08</c:v>
                </c:pt>
                <c:pt idx="959">
                  <c:v>0.08</c:v>
                </c:pt>
                <c:pt idx="960">
                  <c:v>0.08</c:v>
                </c:pt>
                <c:pt idx="961">
                  <c:v>0.08</c:v>
                </c:pt>
                <c:pt idx="962">
                  <c:v>0.08</c:v>
                </c:pt>
                <c:pt idx="963">
                  <c:v>0.08</c:v>
                </c:pt>
                <c:pt idx="964">
                  <c:v>0.08</c:v>
                </c:pt>
                <c:pt idx="965">
                  <c:v>0.08</c:v>
                </c:pt>
                <c:pt idx="966">
                  <c:v>0.08</c:v>
                </c:pt>
                <c:pt idx="967">
                  <c:v>0.08</c:v>
                </c:pt>
                <c:pt idx="968">
                  <c:v>0.08</c:v>
                </c:pt>
                <c:pt idx="969">
                  <c:v>0.08</c:v>
                </c:pt>
                <c:pt idx="970">
                  <c:v>0.08</c:v>
                </c:pt>
                <c:pt idx="971">
                  <c:v>0.08</c:v>
                </c:pt>
                <c:pt idx="972">
                  <c:v>0.08</c:v>
                </c:pt>
                <c:pt idx="973">
                  <c:v>0.08</c:v>
                </c:pt>
                <c:pt idx="974">
                  <c:v>0.08</c:v>
                </c:pt>
                <c:pt idx="975">
                  <c:v>0.08</c:v>
                </c:pt>
                <c:pt idx="976">
                  <c:v>0.08</c:v>
                </c:pt>
                <c:pt idx="977">
                  <c:v>0.08</c:v>
                </c:pt>
                <c:pt idx="978">
                  <c:v>0.08</c:v>
                </c:pt>
                <c:pt idx="979">
                  <c:v>0.08</c:v>
                </c:pt>
                <c:pt idx="980">
                  <c:v>0.08</c:v>
                </c:pt>
                <c:pt idx="981">
                  <c:v>0.08</c:v>
                </c:pt>
                <c:pt idx="982">
                  <c:v>0.08</c:v>
                </c:pt>
                <c:pt idx="983">
                  <c:v>0.08</c:v>
                </c:pt>
                <c:pt idx="984">
                  <c:v>0.08</c:v>
                </c:pt>
                <c:pt idx="985">
                  <c:v>0.08</c:v>
                </c:pt>
                <c:pt idx="986">
                  <c:v>0.08</c:v>
                </c:pt>
                <c:pt idx="987">
                  <c:v>0.08</c:v>
                </c:pt>
                <c:pt idx="988">
                  <c:v>0.08</c:v>
                </c:pt>
                <c:pt idx="989">
                  <c:v>0.08</c:v>
                </c:pt>
                <c:pt idx="990">
                  <c:v>0.08</c:v>
                </c:pt>
                <c:pt idx="991">
                  <c:v>0.08</c:v>
                </c:pt>
                <c:pt idx="992">
                  <c:v>0.075</c:v>
                </c:pt>
                <c:pt idx="993">
                  <c:v>0.075</c:v>
                </c:pt>
                <c:pt idx="994">
                  <c:v>0.075</c:v>
                </c:pt>
                <c:pt idx="995">
                  <c:v>0.075</c:v>
                </c:pt>
                <c:pt idx="996">
                  <c:v>0.075</c:v>
                </c:pt>
                <c:pt idx="997">
                  <c:v>0.075</c:v>
                </c:pt>
                <c:pt idx="998">
                  <c:v>0.075</c:v>
                </c:pt>
                <c:pt idx="999">
                  <c:v>0.075</c:v>
                </c:pt>
                <c:pt idx="1000">
                  <c:v>0.075</c:v>
                </c:pt>
                <c:pt idx="1001">
                  <c:v>0.075</c:v>
                </c:pt>
                <c:pt idx="1002">
                  <c:v>0.075</c:v>
                </c:pt>
                <c:pt idx="1003">
                  <c:v>0.075</c:v>
                </c:pt>
                <c:pt idx="1004">
                  <c:v>0.075</c:v>
                </c:pt>
                <c:pt idx="1005">
                  <c:v>0.075</c:v>
                </c:pt>
                <c:pt idx="1006">
                  <c:v>0.075</c:v>
                </c:pt>
                <c:pt idx="1007">
                  <c:v>0.075</c:v>
                </c:pt>
                <c:pt idx="1008">
                  <c:v>0.075</c:v>
                </c:pt>
                <c:pt idx="1009">
                  <c:v>0.075</c:v>
                </c:pt>
                <c:pt idx="1010">
                  <c:v>0.075</c:v>
                </c:pt>
                <c:pt idx="1011">
                  <c:v>0.075</c:v>
                </c:pt>
                <c:pt idx="1012">
                  <c:v>0.075</c:v>
                </c:pt>
                <c:pt idx="1013">
                  <c:v>0.075</c:v>
                </c:pt>
                <c:pt idx="1014">
                  <c:v>0.075</c:v>
                </c:pt>
                <c:pt idx="1015">
                  <c:v>0.075</c:v>
                </c:pt>
                <c:pt idx="1016">
                  <c:v>0.075</c:v>
                </c:pt>
                <c:pt idx="1017">
                  <c:v>0.075</c:v>
                </c:pt>
                <c:pt idx="1018">
                  <c:v>0.075</c:v>
                </c:pt>
                <c:pt idx="1019">
                  <c:v>0.075</c:v>
                </c:pt>
                <c:pt idx="1020">
                  <c:v>0.075</c:v>
                </c:pt>
                <c:pt idx="1021">
                  <c:v>0.075</c:v>
                </c:pt>
                <c:pt idx="1022">
                  <c:v>0.075</c:v>
                </c:pt>
                <c:pt idx="1023">
                  <c:v>0.075</c:v>
                </c:pt>
                <c:pt idx="1024">
                  <c:v>0.075</c:v>
                </c:pt>
                <c:pt idx="1025">
                  <c:v>0.075</c:v>
                </c:pt>
                <c:pt idx="1026">
                  <c:v>0.075</c:v>
                </c:pt>
                <c:pt idx="1027">
                  <c:v>0.075</c:v>
                </c:pt>
                <c:pt idx="1028">
                  <c:v>0.075</c:v>
                </c:pt>
                <c:pt idx="1029">
                  <c:v>0.075</c:v>
                </c:pt>
                <c:pt idx="1030">
                  <c:v>0.075</c:v>
                </c:pt>
                <c:pt idx="1031">
                  <c:v>0.075</c:v>
                </c:pt>
                <c:pt idx="1032">
                  <c:v>0.075</c:v>
                </c:pt>
                <c:pt idx="1033">
                  <c:v>0.075</c:v>
                </c:pt>
                <c:pt idx="1034">
                  <c:v>0.075</c:v>
                </c:pt>
                <c:pt idx="1035">
                  <c:v>0.075</c:v>
                </c:pt>
                <c:pt idx="1036">
                  <c:v>0.075</c:v>
                </c:pt>
                <c:pt idx="1037">
                  <c:v>0.075</c:v>
                </c:pt>
                <c:pt idx="1038">
                  <c:v>0.075</c:v>
                </c:pt>
                <c:pt idx="1039">
                  <c:v>0.075</c:v>
                </c:pt>
                <c:pt idx="1040">
                  <c:v>0.075</c:v>
                </c:pt>
                <c:pt idx="1041">
                  <c:v>0.075</c:v>
                </c:pt>
                <c:pt idx="1042">
                  <c:v>0.075</c:v>
                </c:pt>
                <c:pt idx="1043">
                  <c:v>0.075</c:v>
                </c:pt>
                <c:pt idx="1044">
                  <c:v>0.075</c:v>
                </c:pt>
                <c:pt idx="1045">
                  <c:v>0.075</c:v>
                </c:pt>
                <c:pt idx="1046">
                  <c:v>0.075</c:v>
                </c:pt>
                <c:pt idx="1047">
                  <c:v>0.075</c:v>
                </c:pt>
                <c:pt idx="1048">
                  <c:v>0.075</c:v>
                </c:pt>
                <c:pt idx="1049">
                  <c:v>0.075</c:v>
                </c:pt>
                <c:pt idx="1050">
                  <c:v>0.075</c:v>
                </c:pt>
                <c:pt idx="1051">
                  <c:v>0.075</c:v>
                </c:pt>
                <c:pt idx="1052">
                  <c:v>0.075</c:v>
                </c:pt>
                <c:pt idx="1053">
                  <c:v>0.075</c:v>
                </c:pt>
                <c:pt idx="1054">
                  <c:v>0.075</c:v>
                </c:pt>
                <c:pt idx="1055">
                  <c:v>0.075</c:v>
                </c:pt>
                <c:pt idx="1056">
                  <c:v>0.075</c:v>
                </c:pt>
                <c:pt idx="1057">
                  <c:v>0.075</c:v>
                </c:pt>
                <c:pt idx="1058">
                  <c:v>0.075</c:v>
                </c:pt>
                <c:pt idx="1059">
                  <c:v>0.075</c:v>
                </c:pt>
                <c:pt idx="1060">
                  <c:v>0.075</c:v>
                </c:pt>
                <c:pt idx="1061">
                  <c:v>0.075</c:v>
                </c:pt>
                <c:pt idx="1062">
                  <c:v>0.075</c:v>
                </c:pt>
                <c:pt idx="1063">
                  <c:v>0.075</c:v>
                </c:pt>
                <c:pt idx="1064">
                  <c:v>0.075</c:v>
                </c:pt>
                <c:pt idx="1065">
                  <c:v>0.075</c:v>
                </c:pt>
                <c:pt idx="1066">
                  <c:v>0.075</c:v>
                </c:pt>
                <c:pt idx="1067">
                  <c:v>0.075</c:v>
                </c:pt>
                <c:pt idx="1068">
                  <c:v>0.075</c:v>
                </c:pt>
                <c:pt idx="1069">
                  <c:v>0.075</c:v>
                </c:pt>
                <c:pt idx="1070">
                  <c:v>0.075</c:v>
                </c:pt>
                <c:pt idx="1071">
                  <c:v>0.075</c:v>
                </c:pt>
                <c:pt idx="1072">
                  <c:v>0.075</c:v>
                </c:pt>
                <c:pt idx="1073">
                  <c:v>0.075</c:v>
                </c:pt>
                <c:pt idx="1074">
                  <c:v>0.075</c:v>
                </c:pt>
                <c:pt idx="1075">
                  <c:v>0.075</c:v>
                </c:pt>
                <c:pt idx="1076">
                  <c:v>0.075</c:v>
                </c:pt>
                <c:pt idx="1077">
                  <c:v>0.075</c:v>
                </c:pt>
                <c:pt idx="1078">
                  <c:v>0.075</c:v>
                </c:pt>
                <c:pt idx="1079">
                  <c:v>0.075</c:v>
                </c:pt>
                <c:pt idx="1080">
                  <c:v>0.075</c:v>
                </c:pt>
                <c:pt idx="1081">
                  <c:v>0.075</c:v>
                </c:pt>
                <c:pt idx="1082">
                  <c:v>0.075</c:v>
                </c:pt>
                <c:pt idx="1083">
                  <c:v>0.075</c:v>
                </c:pt>
                <c:pt idx="1084">
                  <c:v>0.075</c:v>
                </c:pt>
                <c:pt idx="1085">
                  <c:v>0.075</c:v>
                </c:pt>
                <c:pt idx="1086">
                  <c:v>0.075</c:v>
                </c:pt>
                <c:pt idx="1087">
                  <c:v>0.075</c:v>
                </c:pt>
                <c:pt idx="1088">
                  <c:v>0.075</c:v>
                </c:pt>
                <c:pt idx="1089">
                  <c:v>0.075</c:v>
                </c:pt>
                <c:pt idx="1090">
                  <c:v>0.075</c:v>
                </c:pt>
                <c:pt idx="1091">
                  <c:v>0.075</c:v>
                </c:pt>
                <c:pt idx="1092">
                  <c:v>0.075</c:v>
                </c:pt>
                <c:pt idx="1093">
                  <c:v>0.075</c:v>
                </c:pt>
                <c:pt idx="1094">
                  <c:v>0.075</c:v>
                </c:pt>
                <c:pt idx="1095">
                  <c:v>0.075</c:v>
                </c:pt>
                <c:pt idx="1096">
                  <c:v>0.075</c:v>
                </c:pt>
                <c:pt idx="1097">
                  <c:v>0.075</c:v>
                </c:pt>
                <c:pt idx="1098">
                  <c:v>0.075</c:v>
                </c:pt>
                <c:pt idx="1099">
                  <c:v>0.075</c:v>
                </c:pt>
                <c:pt idx="1100">
                  <c:v>0.075</c:v>
                </c:pt>
                <c:pt idx="1101">
                  <c:v>0.075</c:v>
                </c:pt>
                <c:pt idx="1102">
                  <c:v>0.075</c:v>
                </c:pt>
                <c:pt idx="1103">
                  <c:v>0.075</c:v>
                </c:pt>
                <c:pt idx="1104">
                  <c:v>0.075</c:v>
                </c:pt>
                <c:pt idx="1105">
                  <c:v>0.075</c:v>
                </c:pt>
                <c:pt idx="1106">
                  <c:v>0.075</c:v>
                </c:pt>
                <c:pt idx="1107">
                  <c:v>0.075</c:v>
                </c:pt>
                <c:pt idx="1108">
                  <c:v>0.075</c:v>
                </c:pt>
                <c:pt idx="1109">
                  <c:v>0.075</c:v>
                </c:pt>
                <c:pt idx="1110">
                  <c:v>0.075</c:v>
                </c:pt>
                <c:pt idx="1111">
                  <c:v>0.075</c:v>
                </c:pt>
                <c:pt idx="1112">
                  <c:v>0.075</c:v>
                </c:pt>
                <c:pt idx="1113">
                  <c:v>0.075</c:v>
                </c:pt>
                <c:pt idx="1114">
                  <c:v>0.075</c:v>
                </c:pt>
                <c:pt idx="1115">
                  <c:v>0.075</c:v>
                </c:pt>
                <c:pt idx="1116">
                  <c:v>0.075</c:v>
                </c:pt>
                <c:pt idx="1117">
                  <c:v>0.075</c:v>
                </c:pt>
                <c:pt idx="1118">
                  <c:v>0.075</c:v>
                </c:pt>
                <c:pt idx="1119">
                  <c:v>0.075</c:v>
                </c:pt>
                <c:pt idx="1120">
                  <c:v>0.075</c:v>
                </c:pt>
                <c:pt idx="1121">
                  <c:v>0.075</c:v>
                </c:pt>
                <c:pt idx="1122">
                  <c:v>0.075</c:v>
                </c:pt>
                <c:pt idx="1123">
                  <c:v>0.075</c:v>
                </c:pt>
                <c:pt idx="1124">
                  <c:v>0.075</c:v>
                </c:pt>
                <c:pt idx="1125">
                  <c:v>0.075</c:v>
                </c:pt>
                <c:pt idx="1126">
                  <c:v>0.075</c:v>
                </c:pt>
                <c:pt idx="1127">
                  <c:v>0.075</c:v>
                </c:pt>
                <c:pt idx="1128">
                  <c:v>0.075</c:v>
                </c:pt>
                <c:pt idx="1129">
                  <c:v>0.075</c:v>
                </c:pt>
                <c:pt idx="1130">
                  <c:v>0.075</c:v>
                </c:pt>
                <c:pt idx="1131">
                  <c:v>0.075</c:v>
                </c:pt>
                <c:pt idx="1132">
                  <c:v>0.075</c:v>
                </c:pt>
                <c:pt idx="1133">
                  <c:v>0.075</c:v>
                </c:pt>
                <c:pt idx="1134">
                  <c:v>0.075</c:v>
                </c:pt>
                <c:pt idx="1135">
                  <c:v>0.075</c:v>
                </c:pt>
                <c:pt idx="1136">
                  <c:v>0.075</c:v>
                </c:pt>
                <c:pt idx="1137">
                  <c:v>0.075</c:v>
                </c:pt>
                <c:pt idx="1138">
                  <c:v>0.075</c:v>
                </c:pt>
                <c:pt idx="1139">
                  <c:v>0.075</c:v>
                </c:pt>
                <c:pt idx="1140">
                  <c:v>0.075</c:v>
                </c:pt>
                <c:pt idx="1141">
                  <c:v>0.075</c:v>
                </c:pt>
                <c:pt idx="1142">
                  <c:v>0.075</c:v>
                </c:pt>
                <c:pt idx="1143">
                  <c:v>0.075</c:v>
                </c:pt>
                <c:pt idx="1144">
                  <c:v>0.075</c:v>
                </c:pt>
                <c:pt idx="1145">
                  <c:v>0.075</c:v>
                </c:pt>
                <c:pt idx="1146">
                  <c:v>0.075</c:v>
                </c:pt>
                <c:pt idx="1147">
                  <c:v>0.075</c:v>
                </c:pt>
                <c:pt idx="1148">
                  <c:v>0.075</c:v>
                </c:pt>
                <c:pt idx="1149">
                  <c:v>0.075</c:v>
                </c:pt>
                <c:pt idx="1150">
                  <c:v>0.075</c:v>
                </c:pt>
                <c:pt idx="1151">
                  <c:v>0.075</c:v>
                </c:pt>
                <c:pt idx="1152">
                  <c:v>0.075</c:v>
                </c:pt>
                <c:pt idx="1153">
                  <c:v>0.075</c:v>
                </c:pt>
                <c:pt idx="1154">
                  <c:v>0.075</c:v>
                </c:pt>
                <c:pt idx="1155">
                  <c:v>0.075</c:v>
                </c:pt>
                <c:pt idx="1156">
                  <c:v>0.075</c:v>
                </c:pt>
                <c:pt idx="1157">
                  <c:v>0.075</c:v>
                </c:pt>
                <c:pt idx="1158">
                  <c:v>0.075</c:v>
                </c:pt>
                <c:pt idx="1159">
                  <c:v>0.075</c:v>
                </c:pt>
                <c:pt idx="1160">
                  <c:v>0.075</c:v>
                </c:pt>
                <c:pt idx="1161">
                  <c:v>0.075</c:v>
                </c:pt>
                <c:pt idx="1162">
                  <c:v>0.075</c:v>
                </c:pt>
                <c:pt idx="1163">
                  <c:v>0.075</c:v>
                </c:pt>
                <c:pt idx="1164">
                  <c:v>0.075</c:v>
                </c:pt>
                <c:pt idx="1165">
                  <c:v>0.075</c:v>
                </c:pt>
                <c:pt idx="1166">
                  <c:v>0.075</c:v>
                </c:pt>
                <c:pt idx="1167">
                  <c:v>0.075</c:v>
                </c:pt>
                <c:pt idx="1168">
                  <c:v>0.075</c:v>
                </c:pt>
                <c:pt idx="1169">
                  <c:v>0.075</c:v>
                </c:pt>
                <c:pt idx="1170">
                  <c:v>0.075</c:v>
                </c:pt>
                <c:pt idx="1171">
                  <c:v>0.075</c:v>
                </c:pt>
                <c:pt idx="1172">
                  <c:v>0.075</c:v>
                </c:pt>
                <c:pt idx="1173">
                  <c:v>0.075</c:v>
                </c:pt>
                <c:pt idx="1174">
                  <c:v>0.075</c:v>
                </c:pt>
                <c:pt idx="1175">
                  <c:v>0.075</c:v>
                </c:pt>
                <c:pt idx="1176">
                  <c:v>0.075</c:v>
                </c:pt>
                <c:pt idx="1177">
                  <c:v>0.075</c:v>
                </c:pt>
                <c:pt idx="1178">
                  <c:v>0.075</c:v>
                </c:pt>
                <c:pt idx="1179">
                  <c:v>0.075</c:v>
                </c:pt>
                <c:pt idx="1180">
                  <c:v>0.075</c:v>
                </c:pt>
                <c:pt idx="1181">
                  <c:v>0.075</c:v>
                </c:pt>
                <c:pt idx="1182">
                  <c:v>0.075</c:v>
                </c:pt>
                <c:pt idx="1183">
                  <c:v>0.075</c:v>
                </c:pt>
                <c:pt idx="1184">
                  <c:v>0.075</c:v>
                </c:pt>
                <c:pt idx="1185">
                  <c:v>0.075</c:v>
                </c:pt>
                <c:pt idx="1186">
                  <c:v>0.075</c:v>
                </c:pt>
                <c:pt idx="1187">
                  <c:v>0.075</c:v>
                </c:pt>
                <c:pt idx="1188">
                  <c:v>0.075</c:v>
                </c:pt>
                <c:pt idx="1189">
                  <c:v>0.075</c:v>
                </c:pt>
                <c:pt idx="1190">
                  <c:v>0.075</c:v>
                </c:pt>
                <c:pt idx="1191">
                  <c:v>0.075</c:v>
                </c:pt>
                <c:pt idx="1192">
                  <c:v>0.075</c:v>
                </c:pt>
                <c:pt idx="1193">
                  <c:v>0.075</c:v>
                </c:pt>
                <c:pt idx="1194">
                  <c:v>0.075</c:v>
                </c:pt>
                <c:pt idx="1195">
                  <c:v>0.075</c:v>
                </c:pt>
                <c:pt idx="1196">
                  <c:v>0.075</c:v>
                </c:pt>
                <c:pt idx="1197">
                  <c:v>0.075</c:v>
                </c:pt>
                <c:pt idx="1198">
                  <c:v>0.075</c:v>
                </c:pt>
                <c:pt idx="1199">
                  <c:v>0.075</c:v>
                </c:pt>
                <c:pt idx="1200">
                  <c:v>0.075</c:v>
                </c:pt>
                <c:pt idx="1201">
                  <c:v>0.075</c:v>
                </c:pt>
                <c:pt idx="1202">
                  <c:v>0.075</c:v>
                </c:pt>
                <c:pt idx="1203">
                  <c:v>0.075</c:v>
                </c:pt>
                <c:pt idx="1204">
                  <c:v>0.075</c:v>
                </c:pt>
                <c:pt idx="1205">
                  <c:v>0.075</c:v>
                </c:pt>
                <c:pt idx="1206">
                  <c:v>0.075</c:v>
                </c:pt>
                <c:pt idx="1207">
                  <c:v>0.075</c:v>
                </c:pt>
                <c:pt idx="1208">
                  <c:v>0.075</c:v>
                </c:pt>
                <c:pt idx="1209">
                  <c:v>0.075</c:v>
                </c:pt>
                <c:pt idx="1210">
                  <c:v>0.075</c:v>
                </c:pt>
                <c:pt idx="1211">
                  <c:v>0.075</c:v>
                </c:pt>
                <c:pt idx="1212">
                  <c:v>0.075</c:v>
                </c:pt>
                <c:pt idx="1213">
                  <c:v>0.075</c:v>
                </c:pt>
                <c:pt idx="1214">
                  <c:v>0.075</c:v>
                </c:pt>
                <c:pt idx="1215">
                  <c:v>0.075</c:v>
                </c:pt>
                <c:pt idx="1216">
                  <c:v>0.075</c:v>
                </c:pt>
                <c:pt idx="1217">
                  <c:v>0.075</c:v>
                </c:pt>
                <c:pt idx="1218">
                  <c:v>0.075</c:v>
                </c:pt>
                <c:pt idx="1219">
                  <c:v>0.075</c:v>
                </c:pt>
                <c:pt idx="1220">
                  <c:v>0.075</c:v>
                </c:pt>
                <c:pt idx="1221">
                  <c:v>0.075</c:v>
                </c:pt>
                <c:pt idx="1222">
                  <c:v>0.075</c:v>
                </c:pt>
                <c:pt idx="1223">
                  <c:v>0.075</c:v>
                </c:pt>
                <c:pt idx="1224">
                  <c:v>0.075</c:v>
                </c:pt>
                <c:pt idx="1225">
                  <c:v>0.075</c:v>
                </c:pt>
                <c:pt idx="1226">
                  <c:v>0.075</c:v>
                </c:pt>
                <c:pt idx="1227">
                  <c:v>0.075</c:v>
                </c:pt>
                <c:pt idx="1228">
                  <c:v>0.075</c:v>
                </c:pt>
                <c:pt idx="1229">
                  <c:v>0.075</c:v>
                </c:pt>
                <c:pt idx="1230">
                  <c:v>0.075</c:v>
                </c:pt>
                <c:pt idx="1231">
                  <c:v>0.075</c:v>
                </c:pt>
                <c:pt idx="1232">
                  <c:v>0.075</c:v>
                </c:pt>
                <c:pt idx="1233">
                  <c:v>0.075</c:v>
                </c:pt>
                <c:pt idx="1234">
                  <c:v>0.075</c:v>
                </c:pt>
                <c:pt idx="1235">
                  <c:v>0.075</c:v>
                </c:pt>
                <c:pt idx="1236">
                  <c:v>0.075</c:v>
                </c:pt>
                <c:pt idx="1237">
                  <c:v>0.075</c:v>
                </c:pt>
                <c:pt idx="1238">
                  <c:v>0.075</c:v>
                </c:pt>
                <c:pt idx="1239">
                  <c:v>0.075</c:v>
                </c:pt>
                <c:pt idx="1240">
                  <c:v>0.075</c:v>
                </c:pt>
                <c:pt idx="1241">
                  <c:v>0.075</c:v>
                </c:pt>
                <c:pt idx="1242">
                  <c:v>0.075</c:v>
                </c:pt>
                <c:pt idx="1243">
                  <c:v>0.075</c:v>
                </c:pt>
                <c:pt idx="1244">
                  <c:v>0.075</c:v>
                </c:pt>
                <c:pt idx="1245">
                  <c:v>0.075</c:v>
                </c:pt>
                <c:pt idx="1246">
                  <c:v>0.075</c:v>
                </c:pt>
                <c:pt idx="1247">
                  <c:v>0.075</c:v>
                </c:pt>
                <c:pt idx="1248">
                  <c:v>0.075</c:v>
                </c:pt>
                <c:pt idx="1249">
                  <c:v>0.075</c:v>
                </c:pt>
                <c:pt idx="1250">
                  <c:v>0.075</c:v>
                </c:pt>
                <c:pt idx="1251">
                  <c:v>0.075</c:v>
                </c:pt>
                <c:pt idx="1252">
                  <c:v>0.075</c:v>
                </c:pt>
                <c:pt idx="1253">
                  <c:v>0.075</c:v>
                </c:pt>
                <c:pt idx="1254">
                  <c:v>0.075</c:v>
                </c:pt>
                <c:pt idx="1255">
                  <c:v>0.075</c:v>
                </c:pt>
                <c:pt idx="1256">
                  <c:v>0.075</c:v>
                </c:pt>
                <c:pt idx="1257">
                  <c:v>0.075</c:v>
                </c:pt>
                <c:pt idx="1258">
                  <c:v>0.075</c:v>
                </c:pt>
                <c:pt idx="1259">
                  <c:v>0.075</c:v>
                </c:pt>
                <c:pt idx="1260">
                  <c:v>0.075</c:v>
                </c:pt>
                <c:pt idx="1261">
                  <c:v>0.075</c:v>
                </c:pt>
                <c:pt idx="1262">
                  <c:v>0.075</c:v>
                </c:pt>
                <c:pt idx="1263">
                  <c:v>0.075</c:v>
                </c:pt>
                <c:pt idx="1264">
                  <c:v>0.075</c:v>
                </c:pt>
                <c:pt idx="1265">
                  <c:v>0.075</c:v>
                </c:pt>
                <c:pt idx="1266">
                  <c:v>0.075</c:v>
                </c:pt>
                <c:pt idx="1267">
                  <c:v>0.075</c:v>
                </c:pt>
                <c:pt idx="1268">
                  <c:v>0.075</c:v>
                </c:pt>
                <c:pt idx="1269">
                  <c:v>0.075</c:v>
                </c:pt>
                <c:pt idx="1270">
                  <c:v>0.075</c:v>
                </c:pt>
                <c:pt idx="1271">
                  <c:v>0.075</c:v>
                </c:pt>
                <c:pt idx="1272">
                  <c:v>0.075</c:v>
                </c:pt>
                <c:pt idx="1273">
                  <c:v>0.075</c:v>
                </c:pt>
                <c:pt idx="1274">
                  <c:v>0.075</c:v>
                </c:pt>
                <c:pt idx="1275">
                  <c:v>0.075</c:v>
                </c:pt>
                <c:pt idx="1276">
                  <c:v>0.075</c:v>
                </c:pt>
                <c:pt idx="1277">
                  <c:v>0.075</c:v>
                </c:pt>
                <c:pt idx="1278">
                  <c:v>0.075</c:v>
                </c:pt>
                <c:pt idx="1279">
                  <c:v>0.075</c:v>
                </c:pt>
                <c:pt idx="1280">
                  <c:v>0.075</c:v>
                </c:pt>
                <c:pt idx="1281">
                  <c:v>0.075</c:v>
                </c:pt>
                <c:pt idx="1282">
                  <c:v>0.075</c:v>
                </c:pt>
                <c:pt idx="1283">
                  <c:v>0.075</c:v>
                </c:pt>
                <c:pt idx="1284">
                  <c:v>0.075</c:v>
                </c:pt>
                <c:pt idx="1285">
                  <c:v>0.075</c:v>
                </c:pt>
                <c:pt idx="1286">
                  <c:v>0.075</c:v>
                </c:pt>
                <c:pt idx="1287">
                  <c:v>0.075</c:v>
                </c:pt>
                <c:pt idx="1288">
                  <c:v>0.075</c:v>
                </c:pt>
                <c:pt idx="1289">
                  <c:v>0.075</c:v>
                </c:pt>
                <c:pt idx="1290">
                  <c:v>0.075</c:v>
                </c:pt>
                <c:pt idx="1291">
                  <c:v>0.075</c:v>
                </c:pt>
                <c:pt idx="1292">
                  <c:v>0.075</c:v>
                </c:pt>
                <c:pt idx="1293">
                  <c:v>0.075</c:v>
                </c:pt>
                <c:pt idx="1294">
                  <c:v>0.075</c:v>
                </c:pt>
                <c:pt idx="1295">
                  <c:v>0.075</c:v>
                </c:pt>
                <c:pt idx="1296">
                  <c:v>0.075</c:v>
                </c:pt>
                <c:pt idx="1297">
                  <c:v>0.075</c:v>
                </c:pt>
                <c:pt idx="1298">
                  <c:v>0.085</c:v>
                </c:pt>
                <c:pt idx="1299">
                  <c:v>0.085</c:v>
                </c:pt>
                <c:pt idx="1300">
                  <c:v>0.085</c:v>
                </c:pt>
                <c:pt idx="1301">
                  <c:v>0.085</c:v>
                </c:pt>
                <c:pt idx="1302">
                  <c:v>0.085</c:v>
                </c:pt>
                <c:pt idx="1303">
                  <c:v>0.085</c:v>
                </c:pt>
                <c:pt idx="1304">
                  <c:v>0.085</c:v>
                </c:pt>
                <c:pt idx="1305">
                  <c:v>0.085</c:v>
                </c:pt>
                <c:pt idx="1306">
                  <c:v>0.085</c:v>
                </c:pt>
                <c:pt idx="1307">
                  <c:v>0.085</c:v>
                </c:pt>
                <c:pt idx="1308">
                  <c:v>0.085</c:v>
                </c:pt>
                <c:pt idx="1309">
                  <c:v>0.085</c:v>
                </c:pt>
                <c:pt idx="1310">
                  <c:v>0.085</c:v>
                </c:pt>
                <c:pt idx="1311">
                  <c:v>0.085</c:v>
                </c:pt>
                <c:pt idx="1312">
                  <c:v>0.085</c:v>
                </c:pt>
                <c:pt idx="1313">
                  <c:v>0.085</c:v>
                </c:pt>
                <c:pt idx="1314">
                  <c:v>0.085</c:v>
                </c:pt>
                <c:pt idx="1315">
                  <c:v>0.085</c:v>
                </c:pt>
                <c:pt idx="1316">
                  <c:v>0.085</c:v>
                </c:pt>
                <c:pt idx="1317">
                  <c:v>0.085</c:v>
                </c:pt>
                <c:pt idx="1318">
                  <c:v>0.085</c:v>
                </c:pt>
                <c:pt idx="1319">
                  <c:v>0.085</c:v>
                </c:pt>
                <c:pt idx="1320">
                  <c:v>0.085</c:v>
                </c:pt>
                <c:pt idx="1321">
                  <c:v>0.085</c:v>
                </c:pt>
                <c:pt idx="1322">
                  <c:v>0.12</c:v>
                </c:pt>
                <c:pt idx="1323">
                  <c:v>0.12</c:v>
                </c:pt>
                <c:pt idx="1324">
                  <c:v>0.12</c:v>
                </c:pt>
                <c:pt idx="1325">
                  <c:v>0.12</c:v>
                </c:pt>
                <c:pt idx="1326">
                  <c:v>0.12</c:v>
                </c:pt>
                <c:pt idx="1327">
                  <c:v>0.12</c:v>
                </c:pt>
                <c:pt idx="1328">
                  <c:v>0.12</c:v>
                </c:pt>
                <c:pt idx="1329">
                  <c:v>0.12</c:v>
                </c:pt>
                <c:pt idx="1330">
                  <c:v>0.12</c:v>
                </c:pt>
                <c:pt idx="1331">
                  <c:v>0.12</c:v>
                </c:pt>
                <c:pt idx="1332">
                  <c:v>0.12</c:v>
                </c:pt>
                <c:pt idx="1333">
                  <c:v>0.12</c:v>
                </c:pt>
                <c:pt idx="1334">
                  <c:v>0.12</c:v>
                </c:pt>
                <c:pt idx="1335">
                  <c:v>0.12</c:v>
                </c:pt>
                <c:pt idx="1336">
                  <c:v>0.12</c:v>
                </c:pt>
                <c:pt idx="1337">
                  <c:v>0.12</c:v>
                </c:pt>
                <c:pt idx="1338">
                  <c:v>0.12</c:v>
                </c:pt>
                <c:pt idx="1339">
                  <c:v>0.12</c:v>
                </c:pt>
                <c:pt idx="1340">
                  <c:v>0.12</c:v>
                </c:pt>
                <c:pt idx="1341">
                  <c:v>0.12</c:v>
                </c:pt>
                <c:pt idx="1342">
                  <c:v>0.12</c:v>
                </c:pt>
                <c:pt idx="1343">
                  <c:v>0.12</c:v>
                </c:pt>
                <c:pt idx="1344">
                  <c:v>0.12</c:v>
                </c:pt>
                <c:pt idx="1345">
                  <c:v>0.12</c:v>
                </c:pt>
                <c:pt idx="1346">
                  <c:v>0.12</c:v>
                </c:pt>
                <c:pt idx="1347">
                  <c:v>0.12</c:v>
                </c:pt>
                <c:pt idx="1348">
                  <c:v>0.12</c:v>
                </c:pt>
                <c:pt idx="1349">
                  <c:v>0.12</c:v>
                </c:pt>
                <c:pt idx="1350">
                  <c:v>0.12</c:v>
                </c:pt>
                <c:pt idx="1351">
                  <c:v>0.12</c:v>
                </c:pt>
                <c:pt idx="1352">
                  <c:v>0.12</c:v>
                </c:pt>
                <c:pt idx="1353">
                  <c:v>0.12</c:v>
                </c:pt>
                <c:pt idx="1354">
                  <c:v>0.12</c:v>
                </c:pt>
                <c:pt idx="1355">
                  <c:v>0.13</c:v>
                </c:pt>
                <c:pt idx="1356">
                  <c:v>0.13</c:v>
                </c:pt>
                <c:pt idx="1357">
                  <c:v>0.13</c:v>
                </c:pt>
                <c:pt idx="1358">
                  <c:v>0.13</c:v>
                </c:pt>
                <c:pt idx="1359">
                  <c:v>0.13</c:v>
                </c:pt>
                <c:pt idx="1360">
                  <c:v>0.13</c:v>
                </c:pt>
                <c:pt idx="1361">
                  <c:v>0.13</c:v>
                </c:pt>
                <c:pt idx="1362">
                  <c:v>0.13</c:v>
                </c:pt>
                <c:pt idx="1363">
                  <c:v>0.13</c:v>
                </c:pt>
                <c:pt idx="1364">
                  <c:v>0.13</c:v>
                </c:pt>
                <c:pt idx="1365">
                  <c:v>0.13</c:v>
                </c:pt>
                <c:pt idx="1366">
                  <c:v>0.13</c:v>
                </c:pt>
                <c:pt idx="1367">
                  <c:v>0.13</c:v>
                </c:pt>
                <c:pt idx="1368">
                  <c:v>0.13</c:v>
                </c:pt>
                <c:pt idx="1369">
                  <c:v>0.13</c:v>
                </c:pt>
                <c:pt idx="1370">
                  <c:v>0.13</c:v>
                </c:pt>
                <c:pt idx="1371">
                  <c:v>0.13</c:v>
                </c:pt>
                <c:pt idx="1372">
                  <c:v>0.13</c:v>
                </c:pt>
                <c:pt idx="1373">
                  <c:v>0.13</c:v>
                </c:pt>
                <c:pt idx="1374">
                  <c:v>0.13</c:v>
                </c:pt>
                <c:pt idx="1375">
                  <c:v>0.13</c:v>
                </c:pt>
                <c:pt idx="1376">
                  <c:v>0.13</c:v>
                </c:pt>
                <c:pt idx="1377">
                  <c:v>0.13</c:v>
                </c:pt>
                <c:pt idx="1378">
                  <c:v>0.13</c:v>
                </c:pt>
                <c:pt idx="1379">
                  <c:v>0.13</c:v>
                </c:pt>
                <c:pt idx="1380">
                  <c:v>0.13</c:v>
                </c:pt>
                <c:pt idx="1381">
                  <c:v>0.13</c:v>
                </c:pt>
                <c:pt idx="1382">
                  <c:v>0.13</c:v>
                </c:pt>
                <c:pt idx="1383">
                  <c:v>0.13</c:v>
                </c:pt>
                <c:pt idx="1384">
                  <c:v>0.13</c:v>
                </c:pt>
                <c:pt idx="1385">
                  <c:v>0.13</c:v>
                </c:pt>
                <c:pt idx="1386">
                  <c:v>0.13</c:v>
                </c:pt>
                <c:pt idx="1387">
                  <c:v>0.13</c:v>
                </c:pt>
                <c:pt idx="1388">
                  <c:v>0.13</c:v>
                </c:pt>
                <c:pt idx="1389">
                  <c:v>0.13</c:v>
                </c:pt>
                <c:pt idx="1390">
                  <c:v>0.13</c:v>
                </c:pt>
                <c:pt idx="1391">
                  <c:v>0.13</c:v>
                </c:pt>
                <c:pt idx="1392">
                  <c:v>0.13</c:v>
                </c:pt>
                <c:pt idx="1393">
                  <c:v>0.13</c:v>
                </c:pt>
                <c:pt idx="1394">
                  <c:v>0.13</c:v>
                </c:pt>
                <c:pt idx="1395">
                  <c:v>0.13</c:v>
                </c:pt>
                <c:pt idx="1396">
                  <c:v>0.13</c:v>
                </c:pt>
                <c:pt idx="1397">
                  <c:v>0.13</c:v>
                </c:pt>
                <c:pt idx="1398">
                  <c:v>0.15</c:v>
                </c:pt>
                <c:pt idx="1399">
                  <c:v>0.15</c:v>
                </c:pt>
                <c:pt idx="1400">
                  <c:v>0.15</c:v>
                </c:pt>
                <c:pt idx="1401">
                  <c:v>0.15</c:v>
                </c:pt>
                <c:pt idx="1402">
                  <c:v>0.15</c:v>
                </c:pt>
                <c:pt idx="1403">
                  <c:v>0.15</c:v>
                </c:pt>
                <c:pt idx="1404">
                  <c:v>0.15</c:v>
                </c:pt>
                <c:pt idx="1405">
                  <c:v>0.15</c:v>
                </c:pt>
                <c:pt idx="1406">
                  <c:v>0.15</c:v>
                </c:pt>
                <c:pt idx="1407">
                  <c:v>0.15</c:v>
                </c:pt>
                <c:pt idx="1408">
                  <c:v>0.15</c:v>
                </c:pt>
                <c:pt idx="1409">
                  <c:v>0.15</c:v>
                </c:pt>
                <c:pt idx="1410">
                  <c:v>0.15</c:v>
                </c:pt>
                <c:pt idx="1411">
                  <c:v>0.15</c:v>
                </c:pt>
                <c:pt idx="1412">
                  <c:v>0.15</c:v>
                </c:pt>
                <c:pt idx="1413">
                  <c:v>0.15</c:v>
                </c:pt>
                <c:pt idx="1414">
                  <c:v>0.15</c:v>
                </c:pt>
                <c:pt idx="1415">
                  <c:v>0.15</c:v>
                </c:pt>
                <c:pt idx="1416">
                  <c:v>0.15</c:v>
                </c:pt>
                <c:pt idx="1417">
                  <c:v>0.15</c:v>
                </c:pt>
                <c:pt idx="1418">
                  <c:v>0.15</c:v>
                </c:pt>
                <c:pt idx="1419">
                  <c:v>0.15</c:v>
                </c:pt>
                <c:pt idx="1420">
                  <c:v>0.15</c:v>
                </c:pt>
                <c:pt idx="1421">
                  <c:v>0.15</c:v>
                </c:pt>
                <c:pt idx="1422">
                  <c:v>0.15</c:v>
                </c:pt>
                <c:pt idx="1423">
                  <c:v>0.15</c:v>
                </c:pt>
                <c:pt idx="1424">
                  <c:v>0.15</c:v>
                </c:pt>
                <c:pt idx="1425">
                  <c:v>0.15</c:v>
                </c:pt>
                <c:pt idx="1426">
                  <c:v>0.15</c:v>
                </c:pt>
                <c:pt idx="1427">
                  <c:v>0.15</c:v>
                </c:pt>
                <c:pt idx="1428">
                  <c:v>0.15</c:v>
                </c:pt>
                <c:pt idx="1429">
                  <c:v>0.15</c:v>
                </c:pt>
                <c:pt idx="1430">
                  <c:v>0.15</c:v>
                </c:pt>
                <c:pt idx="1431">
                  <c:v>0.15</c:v>
                </c:pt>
                <c:pt idx="1432">
                  <c:v>0.15</c:v>
                </c:pt>
                <c:pt idx="1433">
                  <c:v>0.15</c:v>
                </c:pt>
                <c:pt idx="1434">
                  <c:v>0.15</c:v>
                </c:pt>
                <c:pt idx="1435">
                  <c:v>0.15</c:v>
                </c:pt>
                <c:pt idx="1436">
                  <c:v>0.15</c:v>
                </c:pt>
                <c:pt idx="1437">
                  <c:v>0.15</c:v>
                </c:pt>
                <c:pt idx="1438">
                  <c:v>0.15</c:v>
                </c:pt>
                <c:pt idx="1439">
                  <c:v>0.15</c:v>
                </c:pt>
                <c:pt idx="1440">
                  <c:v>0.15</c:v>
                </c:pt>
                <c:pt idx="1441">
                  <c:v>0.15</c:v>
                </c:pt>
                <c:pt idx="1442">
                  <c:v>0.15</c:v>
                </c:pt>
                <c:pt idx="1443">
                  <c:v>0.15</c:v>
                </c:pt>
                <c:pt idx="1444">
                  <c:v>0.16</c:v>
                </c:pt>
                <c:pt idx="1445">
                  <c:v>0.16</c:v>
                </c:pt>
                <c:pt idx="1446">
                  <c:v>0.16</c:v>
                </c:pt>
                <c:pt idx="1447">
                  <c:v>0.16</c:v>
                </c:pt>
                <c:pt idx="1448">
                  <c:v>0.16</c:v>
                </c:pt>
                <c:pt idx="1449">
                  <c:v>0.16</c:v>
                </c:pt>
                <c:pt idx="1450">
                  <c:v>0.16</c:v>
                </c:pt>
                <c:pt idx="1451">
                  <c:v>0.16</c:v>
                </c:pt>
                <c:pt idx="1452">
                  <c:v>0.16</c:v>
                </c:pt>
                <c:pt idx="1453">
                  <c:v>0.16</c:v>
                </c:pt>
                <c:pt idx="1454">
                  <c:v>0.16</c:v>
                </c:pt>
                <c:pt idx="1455">
                  <c:v>0.16</c:v>
                </c:pt>
                <c:pt idx="1456">
                  <c:v>0.16</c:v>
                </c:pt>
                <c:pt idx="1457">
                  <c:v>0.16</c:v>
                </c:pt>
                <c:pt idx="1458">
                  <c:v>0.16</c:v>
                </c:pt>
                <c:pt idx="1459">
                  <c:v>0.16</c:v>
                </c:pt>
                <c:pt idx="1460">
                  <c:v>0.16</c:v>
                </c:pt>
                <c:pt idx="1461">
                  <c:v>0.16</c:v>
                </c:pt>
                <c:pt idx="1462">
                  <c:v>0.16</c:v>
                </c:pt>
                <c:pt idx="1463">
                  <c:v>0.16</c:v>
                </c:pt>
                <c:pt idx="1464">
                  <c:v>0.16</c:v>
                </c:pt>
                <c:pt idx="1465">
                  <c:v>0.16</c:v>
                </c:pt>
                <c:pt idx="1466">
                  <c:v>0.16</c:v>
                </c:pt>
                <c:pt idx="1467">
                  <c:v>0.16</c:v>
                </c:pt>
                <c:pt idx="1468">
                  <c:v>0.16</c:v>
                </c:pt>
                <c:pt idx="1469">
                  <c:v>0.16</c:v>
                </c:pt>
                <c:pt idx="1470">
                  <c:v>0.16</c:v>
                </c:pt>
                <c:pt idx="1471">
                  <c:v>0.16</c:v>
                </c:pt>
                <c:pt idx="1472">
                  <c:v>0.16</c:v>
                </c:pt>
                <c:pt idx="1473">
                  <c:v>0.16</c:v>
                </c:pt>
                <c:pt idx="1474">
                  <c:v>0.16</c:v>
                </c:pt>
                <c:pt idx="1475">
                  <c:v>0.16</c:v>
                </c:pt>
                <c:pt idx="1476">
                  <c:v>0.16</c:v>
                </c:pt>
                <c:pt idx="1477">
                  <c:v>0.16</c:v>
                </c:pt>
                <c:pt idx="1478">
                  <c:v>0.16</c:v>
                </c:pt>
                <c:pt idx="1479">
                  <c:v>0.16</c:v>
                </c:pt>
                <c:pt idx="1480">
                  <c:v>0.16</c:v>
                </c:pt>
                <c:pt idx="1481">
                  <c:v>0.16</c:v>
                </c:pt>
                <c:pt idx="1482">
                  <c:v>0.16</c:v>
                </c:pt>
                <c:pt idx="1483">
                  <c:v>0.16</c:v>
                </c:pt>
                <c:pt idx="1484">
                  <c:v>0.16</c:v>
                </c:pt>
                <c:pt idx="1485">
                  <c:v>0.16</c:v>
                </c:pt>
                <c:pt idx="1486">
                  <c:v>0.16</c:v>
                </c:pt>
                <c:pt idx="1487">
                  <c:v>0.16</c:v>
                </c:pt>
                <c:pt idx="1488">
                  <c:v>0.16</c:v>
                </c:pt>
                <c:pt idx="1489">
                  <c:v>0.16</c:v>
                </c:pt>
                <c:pt idx="1490">
                  <c:v>0.16</c:v>
                </c:pt>
                <c:pt idx="1491">
                  <c:v>0.16</c:v>
                </c:pt>
                <c:pt idx="1492">
                  <c:v>0.16</c:v>
                </c:pt>
                <c:pt idx="1493">
                  <c:v>0.16</c:v>
                </c:pt>
                <c:pt idx="1494">
                  <c:v>0.16</c:v>
                </c:pt>
                <c:pt idx="1495">
                  <c:v>0.16</c:v>
                </c:pt>
                <c:pt idx="1496">
                  <c:v>0.16</c:v>
                </c:pt>
                <c:pt idx="1497">
                  <c:v>0.16</c:v>
                </c:pt>
                <c:pt idx="1498">
                  <c:v>0.16</c:v>
                </c:pt>
                <c:pt idx="1499">
                  <c:v>0.16</c:v>
                </c:pt>
                <c:pt idx="1500">
                  <c:v>0.16</c:v>
                </c:pt>
                <c:pt idx="1501">
                  <c:v>0.16</c:v>
                </c:pt>
                <c:pt idx="1502">
                  <c:v>0.16</c:v>
                </c:pt>
                <c:pt idx="1503">
                  <c:v>0.16</c:v>
                </c:pt>
                <c:pt idx="1504">
                  <c:v>0.16</c:v>
                </c:pt>
                <c:pt idx="1505">
                  <c:v>0.16</c:v>
                </c:pt>
                <c:pt idx="1506">
                  <c:v>0.16</c:v>
                </c:pt>
                <c:pt idx="1507">
                  <c:v>0.16</c:v>
                </c:pt>
                <c:pt idx="1508">
                  <c:v>0.16</c:v>
                </c:pt>
                <c:pt idx="1509">
                  <c:v>0.16</c:v>
                </c:pt>
                <c:pt idx="1510">
                  <c:v>0.16</c:v>
                </c:pt>
                <c:pt idx="1511">
                  <c:v>0.16</c:v>
                </c:pt>
                <c:pt idx="1512">
                  <c:v>0.16</c:v>
                </c:pt>
                <c:pt idx="1513">
                  <c:v>0.16</c:v>
                </c:pt>
                <c:pt idx="1514">
                  <c:v>0.16</c:v>
                </c:pt>
                <c:pt idx="1515">
                  <c:v>0.16</c:v>
                </c:pt>
                <c:pt idx="1516">
                  <c:v>0.16</c:v>
                </c:pt>
                <c:pt idx="1517">
                  <c:v>0.16</c:v>
                </c:pt>
                <c:pt idx="1518">
                  <c:v>0.16</c:v>
                </c:pt>
                <c:pt idx="1519">
                  <c:v>0.16</c:v>
                </c:pt>
                <c:pt idx="1520">
                  <c:v>0.16</c:v>
                </c:pt>
                <c:pt idx="1521">
                  <c:v>0.16</c:v>
                </c:pt>
                <c:pt idx="1522">
                  <c:v>0.16</c:v>
                </c:pt>
                <c:pt idx="1523">
                  <c:v>0.16</c:v>
                </c:pt>
                <c:pt idx="1524">
                  <c:v>0.16</c:v>
                </c:pt>
                <c:pt idx="1525">
                  <c:v>0.16</c:v>
                </c:pt>
                <c:pt idx="1526">
                  <c:v>0.16</c:v>
                </c:pt>
                <c:pt idx="1527">
                  <c:v>0.16</c:v>
                </c:pt>
                <c:pt idx="1528">
                  <c:v>0.16</c:v>
                </c:pt>
                <c:pt idx="1529">
                  <c:v>0.16</c:v>
                </c:pt>
                <c:pt idx="1530">
                  <c:v>0.16</c:v>
                </c:pt>
                <c:pt idx="1531">
                  <c:v>0.16</c:v>
                </c:pt>
                <c:pt idx="1532">
                  <c:v>0.16</c:v>
                </c:pt>
                <c:pt idx="1533">
                  <c:v>0.16</c:v>
                </c:pt>
                <c:pt idx="1534">
                  <c:v>0.16</c:v>
                </c:pt>
                <c:pt idx="1535">
                  <c:v>0.16</c:v>
                </c:pt>
                <c:pt idx="1536">
                  <c:v>0.16</c:v>
                </c:pt>
                <c:pt idx="1537">
                  <c:v>0.16</c:v>
                </c:pt>
                <c:pt idx="1538">
                  <c:v>0.16</c:v>
                </c:pt>
                <c:pt idx="1539">
                  <c:v>0.16</c:v>
                </c:pt>
                <c:pt idx="1540">
                  <c:v>0.16</c:v>
                </c:pt>
                <c:pt idx="1541">
                  <c:v>0.16</c:v>
                </c:pt>
                <c:pt idx="1542">
                  <c:v>0.16</c:v>
                </c:pt>
                <c:pt idx="1543">
                  <c:v>0.16</c:v>
                </c:pt>
                <c:pt idx="1544">
                  <c:v>0.16</c:v>
                </c:pt>
                <c:pt idx="1545">
                  <c:v>0.16</c:v>
                </c:pt>
                <c:pt idx="1546">
                  <c:v>0.16</c:v>
                </c:pt>
                <c:pt idx="1547">
                  <c:v>0.16</c:v>
                </c:pt>
                <c:pt idx="1548">
                  <c:v>0.16</c:v>
                </c:pt>
                <c:pt idx="1549">
                  <c:v>0.16</c:v>
                </c:pt>
                <c:pt idx="1550">
                  <c:v>0.16</c:v>
                </c:pt>
                <c:pt idx="1551">
                  <c:v>0.16</c:v>
                </c:pt>
                <c:pt idx="1552">
                  <c:v>0.16</c:v>
                </c:pt>
                <c:pt idx="1553">
                  <c:v>0.16</c:v>
                </c:pt>
                <c:pt idx="1554">
                  <c:v>0.16</c:v>
                </c:pt>
                <c:pt idx="1555">
                  <c:v>0.16</c:v>
                </c:pt>
                <c:pt idx="1556">
                  <c:v>0.16</c:v>
                </c:pt>
                <c:pt idx="1557">
                  <c:v>0.16</c:v>
                </c:pt>
                <c:pt idx="1558">
                  <c:v>0.16</c:v>
                </c:pt>
                <c:pt idx="1559">
                  <c:v>0.16</c:v>
                </c:pt>
                <c:pt idx="1560">
                  <c:v>0.16</c:v>
                </c:pt>
                <c:pt idx="1561">
                  <c:v>0.16</c:v>
                </c:pt>
                <c:pt idx="1562">
                  <c:v>0.16</c:v>
                </c:pt>
                <c:pt idx="1563">
                  <c:v>0.16</c:v>
                </c:pt>
                <c:pt idx="1564">
                  <c:v>0.16</c:v>
                </c:pt>
                <c:pt idx="1565">
                  <c:v>0.16</c:v>
                </c:pt>
                <c:pt idx="1566">
                  <c:v>0.16</c:v>
                </c:pt>
                <c:pt idx="1567">
                  <c:v>0.16</c:v>
                </c:pt>
                <c:pt idx="1568">
                  <c:v>0.16</c:v>
                </c:pt>
                <c:pt idx="1569">
                  <c:v>0.16</c:v>
                </c:pt>
                <c:pt idx="1570">
                  <c:v>0.16</c:v>
                </c:pt>
                <c:pt idx="1571">
                  <c:v>0.16</c:v>
                </c:pt>
                <c:pt idx="1572">
                  <c:v>0.16</c:v>
                </c:pt>
                <c:pt idx="1573">
                  <c:v>0.16</c:v>
                </c:pt>
                <c:pt idx="1574">
                  <c:v>0.16</c:v>
                </c:pt>
                <c:pt idx="1575">
                  <c:v>0.16</c:v>
                </c:pt>
                <c:pt idx="1576">
                  <c:v>0.16</c:v>
                </c:pt>
                <c:pt idx="1577">
                  <c:v>0.16</c:v>
                </c:pt>
                <c:pt idx="1578">
                  <c:v>0.16</c:v>
                </c:pt>
                <c:pt idx="1579">
                  <c:v>0.16</c:v>
                </c:pt>
                <c:pt idx="1580">
                  <c:v>0.16</c:v>
                </c:pt>
                <c:pt idx="1581">
                  <c:v>0.16</c:v>
                </c:pt>
                <c:pt idx="1582">
                  <c:v>0.16</c:v>
                </c:pt>
                <c:pt idx="1583">
                  <c:v>0.16</c:v>
                </c:pt>
                <c:pt idx="1584">
                  <c:v>0.16</c:v>
                </c:pt>
                <c:pt idx="1585">
                  <c:v>0.16</c:v>
                </c:pt>
                <c:pt idx="1586">
                  <c:v>0.16</c:v>
                </c:pt>
                <c:pt idx="1587">
                  <c:v>0.16</c:v>
                </c:pt>
                <c:pt idx="1588">
                  <c:v>0.16</c:v>
                </c:pt>
                <c:pt idx="1589">
                  <c:v>0.16</c:v>
                </c:pt>
                <c:pt idx="1590">
                  <c:v>0.16</c:v>
                </c:pt>
                <c:pt idx="1591">
                  <c:v>0.16</c:v>
                </c:pt>
                <c:pt idx="1592">
                  <c:v>0.16</c:v>
                </c:pt>
                <c:pt idx="1593">
                  <c:v>0.16</c:v>
                </c:pt>
                <c:pt idx="1594">
                  <c:v>0.16</c:v>
                </c:pt>
                <c:pt idx="1595">
                  <c:v>0.16</c:v>
                </c:pt>
                <c:pt idx="1596">
                  <c:v>0.16</c:v>
                </c:pt>
                <c:pt idx="1597">
                  <c:v>0.16</c:v>
                </c:pt>
                <c:pt idx="1598">
                  <c:v>0.16</c:v>
                </c:pt>
                <c:pt idx="1599">
                  <c:v>0.16</c:v>
                </c:pt>
                <c:pt idx="1600">
                  <c:v>0.16</c:v>
                </c:pt>
                <c:pt idx="1601">
                  <c:v>0.16</c:v>
                </c:pt>
                <c:pt idx="1602">
                  <c:v>0.16</c:v>
                </c:pt>
                <c:pt idx="1603">
                  <c:v>0.16</c:v>
                </c:pt>
                <c:pt idx="1604">
                  <c:v>0.16</c:v>
                </c:pt>
                <c:pt idx="1605">
                  <c:v>0.16</c:v>
                </c:pt>
                <c:pt idx="1606">
                  <c:v>0.16</c:v>
                </c:pt>
                <c:pt idx="1607">
                  <c:v>0.16</c:v>
                </c:pt>
                <c:pt idx="1608">
                  <c:v>0.16</c:v>
                </c:pt>
                <c:pt idx="1609">
                  <c:v>0.16</c:v>
                </c:pt>
                <c:pt idx="1610">
                  <c:v>0.16</c:v>
                </c:pt>
                <c:pt idx="1611">
                  <c:v>0.16</c:v>
                </c:pt>
                <c:pt idx="1612">
                  <c:v>0.16</c:v>
                </c:pt>
                <c:pt idx="1613">
                  <c:v>0.16</c:v>
                </c:pt>
                <c:pt idx="1614">
                  <c:v>0.16</c:v>
                </c:pt>
                <c:pt idx="1615">
                  <c:v>0.16</c:v>
                </c:pt>
                <c:pt idx="1616">
                  <c:v>0.16</c:v>
                </c:pt>
                <c:pt idx="1617">
                  <c:v>0.16</c:v>
                </c:pt>
                <c:pt idx="1618">
                  <c:v>0.16</c:v>
                </c:pt>
                <c:pt idx="1619">
                  <c:v>0.16</c:v>
                </c:pt>
                <c:pt idx="1620">
                  <c:v>0.16</c:v>
                </c:pt>
                <c:pt idx="1621">
                  <c:v>0.16</c:v>
                </c:pt>
                <c:pt idx="1622">
                  <c:v>0.16</c:v>
                </c:pt>
                <c:pt idx="1623">
                  <c:v>0.16</c:v>
                </c:pt>
                <c:pt idx="1624">
                  <c:v>0.16</c:v>
                </c:pt>
                <c:pt idx="1625">
                  <c:v>0.16</c:v>
                </c:pt>
                <c:pt idx="1626">
                  <c:v>0.16</c:v>
                </c:pt>
                <c:pt idx="1627">
                  <c:v>0.16</c:v>
                </c:pt>
                <c:pt idx="1628">
                  <c:v>0.16</c:v>
                </c:pt>
                <c:pt idx="1629">
                  <c:v>0.16</c:v>
                </c:pt>
                <c:pt idx="1630">
                  <c:v>0.16</c:v>
                </c:pt>
                <c:pt idx="1631">
                  <c:v>0.16</c:v>
                </c:pt>
                <c:pt idx="1632">
                  <c:v>0.16</c:v>
                </c:pt>
                <c:pt idx="1633">
                  <c:v>0.16</c:v>
                </c:pt>
                <c:pt idx="1634">
                  <c:v>0.16</c:v>
                </c:pt>
                <c:pt idx="1635">
                  <c:v>0.16</c:v>
                </c:pt>
                <c:pt idx="1636">
                  <c:v>0.16</c:v>
                </c:pt>
                <c:pt idx="1637">
                  <c:v>0.16</c:v>
                </c:pt>
                <c:pt idx="1638">
                  <c:v>0.16</c:v>
                </c:pt>
                <c:pt idx="1639">
                  <c:v>0.16</c:v>
                </c:pt>
                <c:pt idx="1640">
                  <c:v>0.16</c:v>
                </c:pt>
                <c:pt idx="1641">
                  <c:v>0.16</c:v>
                </c:pt>
                <c:pt idx="1642">
                  <c:v>0.16</c:v>
                </c:pt>
                <c:pt idx="1643">
                  <c:v>0.16</c:v>
                </c:pt>
                <c:pt idx="1644">
                  <c:v>0.16</c:v>
                </c:pt>
                <c:pt idx="1645">
                  <c:v>0.16</c:v>
                </c:pt>
                <c:pt idx="1646">
                  <c:v>0.16</c:v>
                </c:pt>
                <c:pt idx="1647">
                  <c:v>0.16</c:v>
                </c:pt>
                <c:pt idx="1648">
                  <c:v>0.16</c:v>
                </c:pt>
                <c:pt idx="1649">
                  <c:v>0.16</c:v>
                </c:pt>
                <c:pt idx="1650">
                  <c:v>0.16</c:v>
                </c:pt>
                <c:pt idx="1651">
                  <c:v>0.16</c:v>
                </c:pt>
                <c:pt idx="1652">
                  <c:v>0.16</c:v>
                </c:pt>
                <c:pt idx="1653">
                  <c:v>0.16</c:v>
                </c:pt>
                <c:pt idx="1654">
                  <c:v>0.16</c:v>
                </c:pt>
                <c:pt idx="1655">
                  <c:v>0.16</c:v>
                </c:pt>
                <c:pt idx="1656">
                  <c:v>0.16</c:v>
                </c:pt>
                <c:pt idx="1657">
                  <c:v>0.16</c:v>
                </c:pt>
                <c:pt idx="1658">
                  <c:v>0.16</c:v>
                </c:pt>
                <c:pt idx="1659">
                  <c:v>0.16</c:v>
                </c:pt>
                <c:pt idx="1660">
                  <c:v>0.16</c:v>
                </c:pt>
                <c:pt idx="1661">
                  <c:v>0.16</c:v>
                </c:pt>
                <c:pt idx="1662">
                  <c:v>0.16</c:v>
                </c:pt>
                <c:pt idx="1663">
                  <c:v>0.16</c:v>
                </c:pt>
                <c:pt idx="1664">
                  <c:v>0.16</c:v>
                </c:pt>
                <c:pt idx="1665">
                  <c:v>0.16</c:v>
                </c:pt>
                <c:pt idx="1666">
                  <c:v>0.16</c:v>
                </c:pt>
                <c:pt idx="1667">
                  <c:v>0.16</c:v>
                </c:pt>
                <c:pt idx="1668">
                  <c:v>0.18</c:v>
                </c:pt>
                <c:pt idx="1669">
                  <c:v>0.18</c:v>
                </c:pt>
                <c:pt idx="1670">
                  <c:v>0.18</c:v>
                </c:pt>
                <c:pt idx="1671">
                  <c:v>0.18</c:v>
                </c:pt>
                <c:pt idx="1672">
                  <c:v>0.18</c:v>
                </c:pt>
                <c:pt idx="1673">
                  <c:v>0.18</c:v>
                </c:pt>
                <c:pt idx="1674">
                  <c:v>0.18</c:v>
                </c:pt>
                <c:pt idx="1675">
                  <c:v>0.18</c:v>
                </c:pt>
                <c:pt idx="1676">
                  <c:v>0.18</c:v>
                </c:pt>
                <c:pt idx="1677">
                  <c:v>0.18</c:v>
                </c:pt>
                <c:pt idx="1678">
                  <c:v>0.18</c:v>
                </c:pt>
                <c:pt idx="1679">
                  <c:v>0.18</c:v>
                </c:pt>
                <c:pt idx="1680">
                  <c:v>0.18</c:v>
                </c:pt>
                <c:pt idx="1681">
                  <c:v>0.18</c:v>
                </c:pt>
                <c:pt idx="1682">
                  <c:v>0.18</c:v>
                </c:pt>
                <c:pt idx="1683">
                  <c:v>0.18</c:v>
                </c:pt>
                <c:pt idx="1684">
                  <c:v>0.18</c:v>
                </c:pt>
                <c:pt idx="1685">
                  <c:v>0.18</c:v>
                </c:pt>
                <c:pt idx="1686">
                  <c:v>0.18</c:v>
                </c:pt>
                <c:pt idx="1687">
                  <c:v>0.18</c:v>
                </c:pt>
                <c:pt idx="1688">
                  <c:v>0.18</c:v>
                </c:pt>
                <c:pt idx="1689">
                  <c:v>0.18</c:v>
                </c:pt>
                <c:pt idx="1690">
                  <c:v>0.18</c:v>
                </c:pt>
                <c:pt idx="1691">
                  <c:v>0.18</c:v>
                </c:pt>
                <c:pt idx="1692">
                  <c:v>0.18</c:v>
                </c:pt>
                <c:pt idx="1693">
                  <c:v>0.18</c:v>
                </c:pt>
                <c:pt idx="1694">
                  <c:v>0.18</c:v>
                </c:pt>
                <c:pt idx="1695">
                  <c:v>0.18</c:v>
                </c:pt>
                <c:pt idx="1696">
                  <c:v>0.18</c:v>
                </c:pt>
                <c:pt idx="1697">
                  <c:v>0.18</c:v>
                </c:pt>
                <c:pt idx="1698">
                  <c:v>0.18</c:v>
                </c:pt>
                <c:pt idx="1699">
                  <c:v>0.18</c:v>
                </c:pt>
                <c:pt idx="1700">
                  <c:v>0.18</c:v>
                </c:pt>
                <c:pt idx="1701">
                  <c:v>0.18</c:v>
                </c:pt>
                <c:pt idx="1702">
                  <c:v>0.18</c:v>
                </c:pt>
                <c:pt idx="1703">
                  <c:v>0.18</c:v>
                </c:pt>
                <c:pt idx="1704">
                  <c:v>0.18</c:v>
                </c:pt>
                <c:pt idx="1705">
                  <c:v>0.18</c:v>
                </c:pt>
                <c:pt idx="1706">
                  <c:v>0.18</c:v>
                </c:pt>
                <c:pt idx="1707">
                  <c:v>0.18</c:v>
                </c:pt>
                <c:pt idx="1708">
                  <c:v>0.18</c:v>
                </c:pt>
                <c:pt idx="1709">
                  <c:v>0.18</c:v>
                </c:pt>
                <c:pt idx="1710">
                  <c:v>0.18</c:v>
                </c:pt>
                <c:pt idx="1711">
                  <c:v>0.18</c:v>
                </c:pt>
                <c:pt idx="1712">
                  <c:v>0.18</c:v>
                </c:pt>
                <c:pt idx="1713">
                  <c:v>0.18</c:v>
                </c:pt>
                <c:pt idx="1714">
                  <c:v>0.18</c:v>
                </c:pt>
                <c:pt idx="1715">
                  <c:v>0.18</c:v>
                </c:pt>
                <c:pt idx="1716">
                  <c:v>0.18</c:v>
                </c:pt>
                <c:pt idx="1717">
                  <c:v>0.19</c:v>
                </c:pt>
                <c:pt idx="1718">
                  <c:v>0.19</c:v>
                </c:pt>
                <c:pt idx="1719">
                  <c:v>0.19</c:v>
                </c:pt>
                <c:pt idx="1720">
                  <c:v>0.19</c:v>
                </c:pt>
                <c:pt idx="1721">
                  <c:v>0.19</c:v>
                </c:pt>
                <c:pt idx="1722">
                  <c:v>0.19</c:v>
                </c:pt>
                <c:pt idx="1723">
                  <c:v>0.19</c:v>
                </c:pt>
                <c:pt idx="1724">
                  <c:v>0.19</c:v>
                </c:pt>
                <c:pt idx="1725">
                  <c:v>0.19</c:v>
                </c:pt>
                <c:pt idx="1726">
                  <c:v>0.19</c:v>
                </c:pt>
                <c:pt idx="1727">
                  <c:v>0.19</c:v>
                </c:pt>
                <c:pt idx="1728">
                  <c:v>0.19</c:v>
                </c:pt>
                <c:pt idx="1729">
                  <c:v>0.19</c:v>
                </c:pt>
                <c:pt idx="1730">
                  <c:v>0.19</c:v>
                </c:pt>
                <c:pt idx="1731">
                  <c:v>0.19</c:v>
                </c:pt>
                <c:pt idx="1732">
                  <c:v>0.19</c:v>
                </c:pt>
                <c:pt idx="1733">
                  <c:v>0.19</c:v>
                </c:pt>
                <c:pt idx="1734">
                  <c:v>0.19</c:v>
                </c:pt>
                <c:pt idx="1735">
                  <c:v>0.19</c:v>
                </c:pt>
                <c:pt idx="1736">
                  <c:v>0.19</c:v>
                </c:pt>
                <c:pt idx="1737">
                  <c:v>0.19</c:v>
                </c:pt>
                <c:pt idx="1738">
                  <c:v>0.19</c:v>
                </c:pt>
                <c:pt idx="1739">
                  <c:v>0.19</c:v>
                </c:pt>
                <c:pt idx="1740">
                  <c:v>0.19</c:v>
                </c:pt>
                <c:pt idx="1741">
                  <c:v>0.19</c:v>
                </c:pt>
                <c:pt idx="1742">
                  <c:v>0.19</c:v>
                </c:pt>
                <c:pt idx="1743">
                  <c:v>0.19</c:v>
                </c:pt>
                <c:pt idx="1744">
                  <c:v>0.19</c:v>
                </c:pt>
                <c:pt idx="1745">
                  <c:v>0.19</c:v>
                </c:pt>
                <c:pt idx="1746">
                  <c:v>0.19</c:v>
                </c:pt>
                <c:pt idx="1747">
                  <c:v>0.19</c:v>
                </c:pt>
                <c:pt idx="1748">
                  <c:v>0.19</c:v>
                </c:pt>
                <c:pt idx="1749">
                  <c:v>0.19</c:v>
                </c:pt>
                <c:pt idx="1750">
                  <c:v>0.19</c:v>
                </c:pt>
                <c:pt idx="1751">
                  <c:v>0.19</c:v>
                </c:pt>
                <c:pt idx="1752">
                  <c:v>0.19</c:v>
                </c:pt>
                <c:pt idx="1753">
                  <c:v>0.19</c:v>
                </c:pt>
                <c:pt idx="1754">
                  <c:v>0.19</c:v>
                </c:pt>
                <c:pt idx="1755">
                  <c:v>0.19</c:v>
                </c:pt>
                <c:pt idx="1756">
                  <c:v>0.19</c:v>
                </c:pt>
                <c:pt idx="1757">
                  <c:v>0.19</c:v>
                </c:pt>
                <c:pt idx="1758">
                  <c:v>0.19</c:v>
                </c:pt>
                <c:pt idx="1759">
                  <c:v>0.21</c:v>
                </c:pt>
                <c:pt idx="1760">
                  <c:v>0.21</c:v>
                </c:pt>
                <c:pt idx="1761">
                  <c:v>0.21</c:v>
                </c:pt>
                <c:pt idx="1762">
                  <c:v>0.21</c:v>
                </c:pt>
                <c:pt idx="1763">
                  <c:v>0.21</c:v>
                </c:pt>
                <c:pt idx="1764">
                  <c:v>0.21</c:v>
                </c:pt>
                <c:pt idx="1765">
                  <c:v>0.21</c:v>
                </c:pt>
                <c:pt idx="1766">
                  <c:v>0.21</c:v>
                </c:pt>
                <c:pt idx="1767">
                  <c:v>0.21</c:v>
                </c:pt>
                <c:pt idx="1768">
                  <c:v>0.21</c:v>
                </c:pt>
                <c:pt idx="1769">
                  <c:v>0.21</c:v>
                </c:pt>
                <c:pt idx="1770">
                  <c:v>0.21</c:v>
                </c:pt>
                <c:pt idx="1771">
                  <c:v>0.21</c:v>
                </c:pt>
                <c:pt idx="1772">
                  <c:v>0.21</c:v>
                </c:pt>
                <c:pt idx="1773">
                  <c:v>0.21</c:v>
                </c:pt>
                <c:pt idx="1774">
                  <c:v>0.21</c:v>
                </c:pt>
                <c:pt idx="1775">
                  <c:v>0.21</c:v>
                </c:pt>
                <c:pt idx="1776">
                  <c:v>0.21</c:v>
                </c:pt>
                <c:pt idx="1777">
                  <c:v>0.21</c:v>
                </c:pt>
                <c:pt idx="1778">
                  <c:v>0.21</c:v>
                </c:pt>
                <c:pt idx="1779">
                  <c:v>0.21</c:v>
                </c:pt>
                <c:pt idx="1780">
                  <c:v>0.21</c:v>
                </c:pt>
                <c:pt idx="1781">
                  <c:v>0.21</c:v>
                </c:pt>
                <c:pt idx="1782">
                  <c:v>0.21</c:v>
                </c:pt>
                <c:pt idx="1783">
                  <c:v>0.21</c:v>
                </c:pt>
                <c:pt idx="1784">
                  <c:v>0.21</c:v>
                </c:pt>
                <c:pt idx="1785">
                  <c:v>0.21</c:v>
                </c:pt>
                <c:pt idx="1786">
                  <c:v>0.21</c:v>
                </c:pt>
                <c:pt idx="1787">
                  <c:v>0.21</c:v>
                </c:pt>
                <c:pt idx="1788">
                  <c:v>0.21</c:v>
                </c:pt>
                <c:pt idx="1789">
                  <c:v>0.21</c:v>
                </c:pt>
                <c:pt idx="1790">
                  <c:v>0.21</c:v>
                </c:pt>
                <c:pt idx="1791">
                  <c:v>0.21</c:v>
                </c:pt>
                <c:pt idx="1792">
                  <c:v>0.21</c:v>
                </c:pt>
                <c:pt idx="1793">
                  <c:v>0.21</c:v>
                </c:pt>
                <c:pt idx="1794">
                  <c:v>0.21</c:v>
                </c:pt>
                <c:pt idx="1795">
                  <c:v>0.21</c:v>
                </c:pt>
                <c:pt idx="1796">
                  <c:v>0.21</c:v>
                </c:pt>
                <c:pt idx="1797">
                  <c:v>0.21</c:v>
                </c:pt>
                <c:pt idx="1798">
                  <c:v>0.21</c:v>
                </c:pt>
                <c:pt idx="1799">
                  <c:v>0.21</c:v>
                </c:pt>
                <c:pt idx="1800">
                  <c:v>0.21</c:v>
                </c:pt>
                <c:pt idx="1801">
                  <c:v>0.21</c:v>
                </c:pt>
                <c:pt idx="1802">
                  <c:v>0.21</c:v>
                </c:pt>
                <c:pt idx="1803">
                  <c:v>0.21</c:v>
                </c:pt>
                <c:pt idx="1804">
                  <c:v>0.21</c:v>
                </c:pt>
                <c:pt idx="1805">
                  <c:v>0.21</c:v>
                </c:pt>
                <c:pt idx="1806">
                  <c:v>0.21</c:v>
                </c:pt>
                <c:pt idx="1807">
                  <c:v>0.21</c:v>
                </c:pt>
                <c:pt idx="1808">
                  <c:v>0.21</c:v>
                </c:pt>
                <c:pt idx="1809">
                  <c:v>0.21</c:v>
                </c:pt>
                <c:pt idx="1810">
                  <c:v>0.21</c:v>
                </c:pt>
                <c:pt idx="1811">
                  <c:v>0.21</c:v>
                </c:pt>
                <c:pt idx="1812">
                  <c:v>0.21</c:v>
                </c:pt>
                <c:pt idx="1813">
                  <c:v>0.21</c:v>
                </c:pt>
                <c:pt idx="1814">
                  <c:v>0.21</c:v>
                </c:pt>
                <c:pt idx="1815">
                  <c:v>0.21</c:v>
                </c:pt>
                <c:pt idx="1816">
                  <c:v>0.21</c:v>
                </c:pt>
                <c:pt idx="1817">
                  <c:v>0.21</c:v>
                </c:pt>
                <c:pt idx="1818">
                  <c:v>0.21</c:v>
                </c:pt>
                <c:pt idx="1819">
                  <c:v>0.21</c:v>
                </c:pt>
                <c:pt idx="1820">
                  <c:v>0.21</c:v>
                </c:pt>
                <c:pt idx="1821">
                  <c:v>0.21</c:v>
                </c:pt>
                <c:pt idx="1822">
                  <c:v>0.21</c:v>
                </c:pt>
                <c:pt idx="1823">
                  <c:v>0.21</c:v>
                </c:pt>
                <c:pt idx="1824">
                  <c:v>0.21</c:v>
                </c:pt>
                <c:pt idx="1825">
                  <c:v>0.21</c:v>
                </c:pt>
                <c:pt idx="1826">
                  <c:v>0.21</c:v>
                </c:pt>
                <c:pt idx="1827">
                  <c:v>0.21</c:v>
                </c:pt>
                <c:pt idx="1828">
                  <c:v>0.21</c:v>
                </c:pt>
                <c:pt idx="1829">
                  <c:v>0.21</c:v>
                </c:pt>
                <c:pt idx="1830">
                  <c:v>0.21</c:v>
                </c:pt>
                <c:pt idx="1831">
                  <c:v>0.21</c:v>
                </c:pt>
                <c:pt idx="1832">
                  <c:v>0.21</c:v>
                </c:pt>
                <c:pt idx="1833">
                  <c:v>0.21</c:v>
                </c:pt>
                <c:pt idx="1834">
                  <c:v>0.21</c:v>
                </c:pt>
                <c:pt idx="1835">
                  <c:v>0.21</c:v>
                </c:pt>
                <c:pt idx="1836">
                  <c:v>0.21</c:v>
                </c:pt>
                <c:pt idx="1837">
                  <c:v>0.21</c:v>
                </c:pt>
                <c:pt idx="1838">
                  <c:v>0.21</c:v>
                </c:pt>
                <c:pt idx="1839">
                  <c:v>0.21</c:v>
                </c:pt>
                <c:pt idx="1840">
                  <c:v>0.21</c:v>
                </c:pt>
                <c:pt idx="1841">
                  <c:v>0.21</c:v>
                </c:pt>
                <c:pt idx="1842">
                  <c:v>0.21</c:v>
                </c:pt>
                <c:pt idx="1843">
                  <c:v>0.21</c:v>
                </c:pt>
                <c:pt idx="1844">
                  <c:v>0.21</c:v>
                </c:pt>
                <c:pt idx="1845">
                  <c:v>0.21</c:v>
                </c:pt>
                <c:pt idx="1846">
                  <c:v>0.21</c:v>
                </c:pt>
                <c:pt idx="1847">
                  <c:v>0.21</c:v>
                </c:pt>
                <c:pt idx="1848">
                  <c:v>0.21</c:v>
                </c:pt>
                <c:pt idx="1849">
                  <c:v>0.21</c:v>
                </c:pt>
                <c:pt idx="1850">
                  <c:v>0.21</c:v>
                </c:pt>
                <c:pt idx="1851">
                  <c:v>0.21</c:v>
                </c:pt>
                <c:pt idx="1852">
                  <c:v>0.21</c:v>
                </c:pt>
                <c:pt idx="1853">
                  <c:v>0.21</c:v>
                </c:pt>
                <c:pt idx="1854">
                  <c:v>0.21</c:v>
                </c:pt>
                <c:pt idx="1855">
                  <c:v>0.21</c:v>
                </c:pt>
                <c:pt idx="1856">
                  <c:v>0.21</c:v>
                </c:pt>
                <c:pt idx="1857">
                  <c:v>0.21</c:v>
                </c:pt>
                <c:pt idx="1858">
                  <c:v>0.21</c:v>
                </c:pt>
                <c:pt idx="1859">
                  <c:v>0.21</c:v>
                </c:pt>
                <c:pt idx="1860">
                  <c:v>0.21</c:v>
                </c:pt>
                <c:pt idx="1861">
                  <c:v>0.21</c:v>
                </c:pt>
                <c:pt idx="1862">
                  <c:v>0.21</c:v>
                </c:pt>
                <c:pt idx="1863">
                  <c:v>0.21</c:v>
                </c:pt>
                <c:pt idx="1864">
                  <c:v>0.21</c:v>
                </c:pt>
                <c:pt idx="1865">
                  <c:v>0.21</c:v>
                </c:pt>
                <c:pt idx="1866">
                  <c:v>0.21</c:v>
                </c:pt>
                <c:pt idx="1867">
                  <c:v>0.21</c:v>
                </c:pt>
                <c:pt idx="1868">
                  <c:v>0.21</c:v>
                </c:pt>
                <c:pt idx="1869">
                  <c:v>0.21</c:v>
                </c:pt>
                <c:pt idx="1870">
                  <c:v>0.21</c:v>
                </c:pt>
                <c:pt idx="1871">
                  <c:v>0.21</c:v>
                </c:pt>
                <c:pt idx="1872">
                  <c:v>0.21</c:v>
                </c:pt>
                <c:pt idx="1873">
                  <c:v>0.21</c:v>
                </c:pt>
                <c:pt idx="1874">
                  <c:v>0.21</c:v>
                </c:pt>
                <c:pt idx="1875">
                  <c:v>0.21</c:v>
                </c:pt>
                <c:pt idx="1876">
                  <c:v>0.21</c:v>
                </c:pt>
                <c:pt idx="1877">
                  <c:v>0.21</c:v>
                </c:pt>
                <c:pt idx="1878">
                  <c:v>0.21</c:v>
                </c:pt>
                <c:pt idx="1879">
                  <c:v>0.21</c:v>
                </c:pt>
                <c:pt idx="1880">
                  <c:v>0.21</c:v>
                </c:pt>
                <c:pt idx="1881">
                  <c:v>0.21</c:v>
                </c:pt>
                <c:pt idx="1882">
                  <c:v>0.21</c:v>
                </c:pt>
                <c:pt idx="1883">
                  <c:v>0.21</c:v>
                </c:pt>
                <c:pt idx="1884">
                  <c:v>0.21</c:v>
                </c:pt>
                <c:pt idx="1885">
                  <c:v>0.21</c:v>
                </c:pt>
                <c:pt idx="1886">
                  <c:v>0.21</c:v>
                </c:pt>
                <c:pt idx="1887">
                  <c:v>0.21</c:v>
                </c:pt>
                <c:pt idx="1888">
                  <c:v>0.21</c:v>
                </c:pt>
                <c:pt idx="1889">
                  <c:v>0.21</c:v>
                </c:pt>
                <c:pt idx="1890">
                  <c:v>0.21</c:v>
                </c:pt>
                <c:pt idx="1891">
                  <c:v>0.21</c:v>
                </c:pt>
                <c:pt idx="1892">
                  <c:v>0.21</c:v>
                </c:pt>
                <c:pt idx="1893">
                  <c:v>0.21</c:v>
                </c:pt>
                <c:pt idx="1894">
                  <c:v>0.21</c:v>
                </c:pt>
                <c:pt idx="1895">
                  <c:v>0.21</c:v>
                </c:pt>
                <c:pt idx="1896">
                  <c:v>0.21</c:v>
                </c:pt>
                <c:pt idx="1897">
                  <c:v>0.21</c:v>
                </c:pt>
                <c:pt idx="1898">
                  <c:v>0.21</c:v>
                </c:pt>
                <c:pt idx="1899">
                  <c:v>0.21</c:v>
                </c:pt>
                <c:pt idx="1900">
                  <c:v>0.21</c:v>
                </c:pt>
                <c:pt idx="1901">
                  <c:v>0.21</c:v>
                </c:pt>
                <c:pt idx="1902">
                  <c:v>0.21</c:v>
                </c:pt>
                <c:pt idx="1903">
                  <c:v>0.21</c:v>
                </c:pt>
                <c:pt idx="1904">
                  <c:v>0.21</c:v>
                </c:pt>
                <c:pt idx="1905">
                  <c:v>0.21</c:v>
                </c:pt>
                <c:pt idx="1906">
                  <c:v>0.21</c:v>
                </c:pt>
                <c:pt idx="1907">
                  <c:v>0.21</c:v>
                </c:pt>
                <c:pt idx="1908">
                  <c:v>0.21</c:v>
                </c:pt>
                <c:pt idx="1909">
                  <c:v>0.21</c:v>
                </c:pt>
                <c:pt idx="1910">
                  <c:v>0.21</c:v>
                </c:pt>
                <c:pt idx="1911">
                  <c:v>0.21</c:v>
                </c:pt>
                <c:pt idx="1912">
                  <c:v>0.21</c:v>
                </c:pt>
                <c:pt idx="1913">
                  <c:v>0.21</c:v>
                </c:pt>
                <c:pt idx="1914">
                  <c:v>0.21</c:v>
                </c:pt>
                <c:pt idx="1915">
                  <c:v>0.21</c:v>
                </c:pt>
                <c:pt idx="1916">
                  <c:v>0.21</c:v>
                </c:pt>
                <c:pt idx="1917">
                  <c:v>0.21</c:v>
                </c:pt>
                <c:pt idx="1918">
                  <c:v>0.21</c:v>
                </c:pt>
                <c:pt idx="1919">
                  <c:v>0.21</c:v>
                </c:pt>
                <c:pt idx="1920">
                  <c:v>0.21</c:v>
                </c:pt>
                <c:pt idx="1921">
                  <c:v>0.21</c:v>
                </c:pt>
                <c:pt idx="1922">
                  <c:v>0.21</c:v>
                </c:pt>
                <c:pt idx="1923">
                  <c:v>0.21</c:v>
                </c:pt>
                <c:pt idx="1924">
                  <c:v>0.21</c:v>
                </c:pt>
                <c:pt idx="1925">
                  <c:v>0.21</c:v>
                </c:pt>
                <c:pt idx="1926">
                  <c:v>0.21</c:v>
                </c:pt>
                <c:pt idx="1927">
                  <c:v>0.21</c:v>
                </c:pt>
                <c:pt idx="1928">
                  <c:v>0.21</c:v>
                </c:pt>
                <c:pt idx="1929">
                  <c:v>0.21</c:v>
                </c:pt>
                <c:pt idx="1930">
                  <c:v>0.21</c:v>
                </c:pt>
                <c:pt idx="1931">
                  <c:v>0.21</c:v>
                </c:pt>
                <c:pt idx="1932">
                  <c:v>0.21</c:v>
                </c:pt>
                <c:pt idx="1933">
                  <c:v>0.21</c:v>
                </c:pt>
                <c:pt idx="1934">
                  <c:v>0.21</c:v>
                </c:pt>
                <c:pt idx="1935">
                  <c:v>0.21</c:v>
                </c:pt>
                <c:pt idx="1936">
                  <c:v>0.21</c:v>
                </c:pt>
                <c:pt idx="1937">
                  <c:v>0.21</c:v>
                </c:pt>
                <c:pt idx="1938">
                  <c:v>0.21</c:v>
                </c:pt>
                <c:pt idx="1939">
                  <c:v>0.21</c:v>
                </c:pt>
                <c:pt idx="1940">
                  <c:v>0.21</c:v>
                </c:pt>
                <c:pt idx="1941">
                  <c:v>0.21</c:v>
                </c:pt>
                <c:pt idx="1942">
                  <c:v>0.21</c:v>
                </c:pt>
                <c:pt idx="1943">
                  <c:v>0.21</c:v>
                </c:pt>
                <c:pt idx="1944">
                  <c:v>0.21</c:v>
                </c:pt>
                <c:pt idx="1945">
                  <c:v>0.21</c:v>
                </c:pt>
                <c:pt idx="1946">
                  <c:v>0.21</c:v>
                </c:pt>
                <c:pt idx="1947">
                  <c:v>0.21</c:v>
                </c:pt>
                <c:pt idx="1948">
                  <c:v>0.21</c:v>
                </c:pt>
                <c:pt idx="1949">
                  <c:v>0.21</c:v>
                </c:pt>
                <c:pt idx="1950">
                  <c:v>0.21</c:v>
                </c:pt>
                <c:pt idx="1951">
                  <c:v>0.21</c:v>
                </c:pt>
                <c:pt idx="1952">
                  <c:v>0.21</c:v>
                </c:pt>
                <c:pt idx="1953">
                  <c:v>0.21</c:v>
                </c:pt>
                <c:pt idx="1954">
                  <c:v>0.21</c:v>
                </c:pt>
                <c:pt idx="1955">
                  <c:v>0.21</c:v>
                </c:pt>
                <c:pt idx="1956">
                  <c:v>0.21</c:v>
                </c:pt>
                <c:pt idx="1957">
                  <c:v>0.21</c:v>
                </c:pt>
                <c:pt idx="1958">
                  <c:v>0.21</c:v>
                </c:pt>
                <c:pt idx="1959">
                  <c:v>0.21</c:v>
                </c:pt>
                <c:pt idx="1960">
                  <c:v>0.21</c:v>
                </c:pt>
                <c:pt idx="1961">
                  <c:v>0.21</c:v>
                </c:pt>
                <c:pt idx="1962">
                  <c:v>0.21</c:v>
                </c:pt>
                <c:pt idx="1963">
                  <c:v>0.21</c:v>
                </c:pt>
                <c:pt idx="1964">
                  <c:v>0.21</c:v>
                </c:pt>
                <c:pt idx="1965">
                  <c:v>0.21</c:v>
                </c:pt>
                <c:pt idx="1966">
                  <c:v>0.21</c:v>
                </c:pt>
                <c:pt idx="1967">
                  <c:v>0.21</c:v>
                </c:pt>
                <c:pt idx="1968">
                  <c:v>0.21</c:v>
                </c:pt>
                <c:pt idx="1969">
                  <c:v>0.21</c:v>
                </c:pt>
                <c:pt idx="1970">
                  <c:v>0.21</c:v>
                </c:pt>
                <c:pt idx="1971">
                  <c:v>0.21</c:v>
                </c:pt>
                <c:pt idx="1972">
                  <c:v>0.21</c:v>
                </c:pt>
                <c:pt idx="1973">
                  <c:v>0.21</c:v>
                </c:pt>
                <c:pt idx="1974">
                  <c:v>0.21</c:v>
                </c:pt>
                <c:pt idx="1975">
                  <c:v>0.21</c:v>
                </c:pt>
                <c:pt idx="1976">
                  <c:v>0.21</c:v>
                </c:pt>
                <c:pt idx="1977">
                  <c:v>0.21</c:v>
                </c:pt>
                <c:pt idx="1978">
                  <c:v>0.21</c:v>
                </c:pt>
                <c:pt idx="1979">
                  <c:v>0.21</c:v>
                </c:pt>
                <c:pt idx="1980">
                  <c:v>0.21</c:v>
                </c:pt>
                <c:pt idx="1981">
                  <c:v>0.21</c:v>
                </c:pt>
                <c:pt idx="1982">
                  <c:v>0.21</c:v>
                </c:pt>
                <c:pt idx="1983">
                  <c:v>0.21</c:v>
                </c:pt>
                <c:pt idx="1984">
                  <c:v>0.21</c:v>
                </c:pt>
                <c:pt idx="1985">
                  <c:v>0.21</c:v>
                </c:pt>
                <c:pt idx="1986">
                  <c:v>0.2</c:v>
                </c:pt>
                <c:pt idx="1987">
                  <c:v>0.2</c:v>
                </c:pt>
                <c:pt idx="1988">
                  <c:v>0.2</c:v>
                </c:pt>
                <c:pt idx="1989">
                  <c:v>0.2</c:v>
                </c:pt>
                <c:pt idx="1990">
                  <c:v>0.2</c:v>
                </c:pt>
                <c:pt idx="1991">
                  <c:v>0.2</c:v>
                </c:pt>
                <c:pt idx="1992">
                  <c:v>0.2</c:v>
                </c:pt>
                <c:pt idx="1993">
                  <c:v>0.2</c:v>
                </c:pt>
                <c:pt idx="1994">
                  <c:v>0.2</c:v>
                </c:pt>
                <c:pt idx="1995">
                  <c:v>0.2</c:v>
                </c:pt>
                <c:pt idx="1996">
                  <c:v>0.2</c:v>
                </c:pt>
                <c:pt idx="1997">
                  <c:v>0.2</c:v>
                </c:pt>
                <c:pt idx="1998">
                  <c:v>0.2</c:v>
                </c:pt>
                <c:pt idx="1999">
                  <c:v>0.2</c:v>
                </c:pt>
                <c:pt idx="2000">
                  <c:v>0.2</c:v>
                </c:pt>
                <c:pt idx="2001">
                  <c:v>0.2</c:v>
                </c:pt>
                <c:pt idx="2002">
                  <c:v>0.2</c:v>
                </c:pt>
                <c:pt idx="2003">
                  <c:v>0.2</c:v>
                </c:pt>
                <c:pt idx="2004">
                  <c:v>0.2</c:v>
                </c:pt>
                <c:pt idx="2005">
                  <c:v>0.2</c:v>
                </c:pt>
                <c:pt idx="2006">
                  <c:v>0.2</c:v>
                </c:pt>
                <c:pt idx="2007">
                  <c:v>0.2</c:v>
                </c:pt>
                <c:pt idx="2008">
                  <c:v>0.2</c:v>
                </c:pt>
                <c:pt idx="2009">
                  <c:v>0.2</c:v>
                </c:pt>
                <c:pt idx="2010">
                  <c:v>0.2</c:v>
                </c:pt>
                <c:pt idx="2011">
                  <c:v>0.2</c:v>
                </c:pt>
                <c:pt idx="2012">
                  <c:v>0.2</c:v>
                </c:pt>
                <c:pt idx="2013">
                  <c:v>0.2</c:v>
                </c:pt>
                <c:pt idx="2014">
                  <c:v>0.2</c:v>
                </c:pt>
                <c:pt idx="2015">
                  <c:v>0.2</c:v>
                </c:pt>
                <c:pt idx="2016">
                  <c:v>0.2</c:v>
                </c:pt>
                <c:pt idx="2017">
                  <c:v>0.2</c:v>
                </c:pt>
                <c:pt idx="2018">
                  <c:v>0.2</c:v>
                </c:pt>
                <c:pt idx="2019">
                  <c:v>0.2</c:v>
                </c:pt>
                <c:pt idx="2020">
                  <c:v>0.2</c:v>
                </c:pt>
                <c:pt idx="2021">
                  <c:v>0.2</c:v>
                </c:pt>
                <c:pt idx="2022">
                  <c:v>0.2</c:v>
                </c:pt>
                <c:pt idx="2023">
                  <c:v>0.2</c:v>
                </c:pt>
                <c:pt idx="2024">
                  <c:v>0.2</c:v>
                </c:pt>
                <c:pt idx="2025">
                  <c:v>0.2</c:v>
                </c:pt>
                <c:pt idx="2026">
                  <c:v>0.2</c:v>
                </c:pt>
                <c:pt idx="2027">
                  <c:v>0.2</c:v>
                </c:pt>
                <c:pt idx="2028">
                  <c:v>0.2</c:v>
                </c:pt>
                <c:pt idx="2029">
                  <c:v>0.2</c:v>
                </c:pt>
                <c:pt idx="2030">
                  <c:v>0.2</c:v>
                </c:pt>
                <c:pt idx="2031">
                  <c:v>0.2</c:v>
                </c:pt>
                <c:pt idx="2032">
                  <c:v>0.2</c:v>
                </c:pt>
                <c:pt idx="2033">
                  <c:v>0.2</c:v>
                </c:pt>
                <c:pt idx="2034">
                  <c:v>0.2</c:v>
                </c:pt>
                <c:pt idx="2035">
                  <c:v>0.18</c:v>
                </c:pt>
                <c:pt idx="2036">
                  <c:v>0.18</c:v>
                </c:pt>
                <c:pt idx="2037">
                  <c:v>0.18</c:v>
                </c:pt>
                <c:pt idx="2038">
                  <c:v>0.18</c:v>
                </c:pt>
                <c:pt idx="2039">
                  <c:v>0.18</c:v>
                </c:pt>
                <c:pt idx="2040">
                  <c:v>0.18</c:v>
                </c:pt>
                <c:pt idx="2041">
                  <c:v>0.18</c:v>
                </c:pt>
                <c:pt idx="2042">
                  <c:v>0.18</c:v>
                </c:pt>
                <c:pt idx="2043">
                  <c:v>0.18</c:v>
                </c:pt>
                <c:pt idx="2044">
                  <c:v>0.18</c:v>
                </c:pt>
                <c:pt idx="2045">
                  <c:v>0.18</c:v>
                </c:pt>
                <c:pt idx="2046">
                  <c:v>0.18</c:v>
                </c:pt>
                <c:pt idx="2047">
                  <c:v>0.18</c:v>
                </c:pt>
                <c:pt idx="2048">
                  <c:v>0.18</c:v>
                </c:pt>
                <c:pt idx="2049">
                  <c:v>0.18</c:v>
                </c:pt>
                <c:pt idx="2050">
                  <c:v>0.18</c:v>
                </c:pt>
                <c:pt idx="2051">
                  <c:v>0.18</c:v>
                </c:pt>
                <c:pt idx="2052">
                  <c:v>0.18</c:v>
                </c:pt>
                <c:pt idx="2053">
                  <c:v>0.18</c:v>
                </c:pt>
                <c:pt idx="2054">
                  <c:v>0.18</c:v>
                </c:pt>
                <c:pt idx="2055">
                  <c:v>0.18</c:v>
                </c:pt>
                <c:pt idx="2056">
                  <c:v>0.18</c:v>
                </c:pt>
                <c:pt idx="2057">
                  <c:v>0.18</c:v>
                </c:pt>
                <c:pt idx="2058">
                  <c:v>0.18</c:v>
                </c:pt>
                <c:pt idx="2059">
                  <c:v>0.18</c:v>
                </c:pt>
                <c:pt idx="2060">
                  <c:v>0.18</c:v>
                </c:pt>
                <c:pt idx="2061">
                  <c:v>0.18</c:v>
                </c:pt>
                <c:pt idx="2062">
                  <c:v>0.18</c:v>
                </c:pt>
                <c:pt idx="2063">
                  <c:v>0.18</c:v>
                </c:pt>
                <c:pt idx="2064">
                  <c:v>0.18</c:v>
                </c:pt>
                <c:pt idx="2065">
                  <c:v>0.18</c:v>
                </c:pt>
                <c:pt idx="2066">
                  <c:v>0.18</c:v>
                </c:pt>
                <c:pt idx="2067">
                  <c:v>0.18</c:v>
                </c:pt>
                <c:pt idx="2068">
                  <c:v>0.18</c:v>
                </c:pt>
                <c:pt idx="2069">
                  <c:v>0.18</c:v>
                </c:pt>
                <c:pt idx="2070">
                  <c:v>0.18</c:v>
                </c:pt>
                <c:pt idx="2071">
                  <c:v>0.18</c:v>
                </c:pt>
                <c:pt idx="2072">
                  <c:v>0.18</c:v>
                </c:pt>
                <c:pt idx="2073">
                  <c:v>0.18</c:v>
                </c:pt>
                <c:pt idx="2074">
                  <c:v>0.18</c:v>
                </c:pt>
                <c:pt idx="2075">
                  <c:v>0.18</c:v>
                </c:pt>
                <c:pt idx="2076">
                  <c:v>0.18</c:v>
                </c:pt>
                <c:pt idx="2077">
                  <c:v>0.18</c:v>
                </c:pt>
                <c:pt idx="2078">
                  <c:v>0.18</c:v>
                </c:pt>
                <c:pt idx="2079">
                  <c:v>0.18</c:v>
                </c:pt>
                <c:pt idx="2080">
                  <c:v>0.18</c:v>
                </c:pt>
                <c:pt idx="2081">
                  <c:v>0.18</c:v>
                </c:pt>
                <c:pt idx="2082">
                  <c:v>0.18</c:v>
                </c:pt>
                <c:pt idx="2083">
                  <c:v>0.18</c:v>
                </c:pt>
                <c:pt idx="2084">
                  <c:v>0.17</c:v>
                </c:pt>
                <c:pt idx="2085">
                  <c:v>0.17</c:v>
                </c:pt>
                <c:pt idx="2086">
                  <c:v>0.17</c:v>
                </c:pt>
                <c:pt idx="2087">
                  <c:v>0.17</c:v>
                </c:pt>
                <c:pt idx="2088">
                  <c:v>0.17</c:v>
                </c:pt>
                <c:pt idx="2089">
                  <c:v>0.17</c:v>
                </c:pt>
                <c:pt idx="2090">
                  <c:v>0.17</c:v>
                </c:pt>
                <c:pt idx="2091">
                  <c:v>0.17</c:v>
                </c:pt>
                <c:pt idx="2092">
                  <c:v>0.17</c:v>
                </c:pt>
                <c:pt idx="2093">
                  <c:v>0.17</c:v>
                </c:pt>
                <c:pt idx="2094">
                  <c:v>0.17</c:v>
                </c:pt>
                <c:pt idx="2095">
                  <c:v>0.17</c:v>
                </c:pt>
                <c:pt idx="2096">
                  <c:v>0.17</c:v>
                </c:pt>
                <c:pt idx="2097">
                  <c:v>0.17</c:v>
                </c:pt>
                <c:pt idx="2098">
                  <c:v>0.17</c:v>
                </c:pt>
                <c:pt idx="2099">
                  <c:v>0.17</c:v>
                </c:pt>
                <c:pt idx="2100">
                  <c:v>0.17</c:v>
                </c:pt>
                <c:pt idx="2101">
                  <c:v>0.17</c:v>
                </c:pt>
                <c:pt idx="2102">
                  <c:v>0.17</c:v>
                </c:pt>
                <c:pt idx="2103">
                  <c:v>0.17</c:v>
                </c:pt>
                <c:pt idx="2104">
                  <c:v>0.17</c:v>
                </c:pt>
                <c:pt idx="2105">
                  <c:v>0.17</c:v>
                </c:pt>
                <c:pt idx="2106">
                  <c:v>0.17</c:v>
                </c:pt>
                <c:pt idx="2107">
                  <c:v>0.17</c:v>
                </c:pt>
                <c:pt idx="2108">
                  <c:v>0.17</c:v>
                </c:pt>
                <c:pt idx="2109">
                  <c:v>0.17</c:v>
                </c:pt>
                <c:pt idx="2110">
                  <c:v>0.17</c:v>
                </c:pt>
                <c:pt idx="2111">
                  <c:v>0.17</c:v>
                </c:pt>
                <c:pt idx="2112">
                  <c:v>0.17</c:v>
                </c:pt>
                <c:pt idx="2113">
                  <c:v>0.17</c:v>
                </c:pt>
                <c:pt idx="2114">
                  <c:v>0.17</c:v>
                </c:pt>
                <c:pt idx="2115">
                  <c:v>0.17</c:v>
                </c:pt>
                <c:pt idx="2116">
                  <c:v>0.17</c:v>
                </c:pt>
                <c:pt idx="2117">
                  <c:v>0.17</c:v>
                </c:pt>
                <c:pt idx="2118">
                  <c:v>0.17</c:v>
                </c:pt>
                <c:pt idx="2119">
                  <c:v>0.17</c:v>
                </c:pt>
                <c:pt idx="2120">
                  <c:v>0.17</c:v>
                </c:pt>
                <c:pt idx="2121">
                  <c:v>0.17</c:v>
                </c:pt>
                <c:pt idx="2122">
                  <c:v>0.17</c:v>
                </c:pt>
                <c:pt idx="2123">
                  <c:v>0.17</c:v>
                </c:pt>
                <c:pt idx="2124">
                  <c:v>0.17</c:v>
                </c:pt>
                <c:pt idx="2125">
                  <c:v>0.17</c:v>
                </c:pt>
                <c:pt idx="2126">
                  <c:v>0.165</c:v>
                </c:pt>
                <c:pt idx="2127">
                  <c:v>0.165</c:v>
                </c:pt>
                <c:pt idx="2128">
                  <c:v>0.165</c:v>
                </c:pt>
                <c:pt idx="2129">
                  <c:v>0.165</c:v>
                </c:pt>
                <c:pt idx="2130">
                  <c:v>0.165</c:v>
                </c:pt>
                <c:pt idx="2131">
                  <c:v>0.165</c:v>
                </c:pt>
                <c:pt idx="2132">
                  <c:v>0.165</c:v>
                </c:pt>
                <c:pt idx="2133">
                  <c:v>0.165</c:v>
                </c:pt>
                <c:pt idx="2134">
                  <c:v>0.165</c:v>
                </c:pt>
                <c:pt idx="2135">
                  <c:v>0.165</c:v>
                </c:pt>
                <c:pt idx="2136">
                  <c:v>0.165</c:v>
                </c:pt>
                <c:pt idx="2137">
                  <c:v>0.165</c:v>
                </c:pt>
                <c:pt idx="2138">
                  <c:v>0.165</c:v>
                </c:pt>
                <c:pt idx="2139">
                  <c:v>0.165</c:v>
                </c:pt>
                <c:pt idx="2140">
                  <c:v>0.165</c:v>
                </c:pt>
                <c:pt idx="2141">
                  <c:v>0.165</c:v>
                </c:pt>
                <c:pt idx="2142">
                  <c:v>0.165</c:v>
                </c:pt>
                <c:pt idx="2143">
                  <c:v>0.165</c:v>
                </c:pt>
                <c:pt idx="2144">
                  <c:v>0.165</c:v>
                </c:pt>
                <c:pt idx="2145">
                  <c:v>0.165</c:v>
                </c:pt>
                <c:pt idx="2146">
                  <c:v>0.165</c:v>
                </c:pt>
                <c:pt idx="2147">
                  <c:v>0.165</c:v>
                </c:pt>
                <c:pt idx="2148">
                  <c:v>0.165</c:v>
                </c:pt>
                <c:pt idx="2149">
                  <c:v>0.165</c:v>
                </c:pt>
                <c:pt idx="2150">
                  <c:v>0.165</c:v>
                </c:pt>
                <c:pt idx="2151">
                  <c:v>0.165</c:v>
                </c:pt>
                <c:pt idx="2152">
                  <c:v>0.165</c:v>
                </c:pt>
                <c:pt idx="2153">
                  <c:v>0.165</c:v>
                </c:pt>
                <c:pt idx="2154">
                  <c:v>0.165</c:v>
                </c:pt>
                <c:pt idx="2155">
                  <c:v>0.165</c:v>
                </c:pt>
                <c:pt idx="2156">
                  <c:v>0.165</c:v>
                </c:pt>
                <c:pt idx="2157">
                  <c:v>0.165</c:v>
                </c:pt>
                <c:pt idx="2158">
                  <c:v>0.165</c:v>
                </c:pt>
                <c:pt idx="2159">
                  <c:v>0.165</c:v>
                </c:pt>
                <c:pt idx="2160">
                  <c:v>0.165</c:v>
                </c:pt>
                <c:pt idx="2161">
                  <c:v>0.165</c:v>
                </c:pt>
                <c:pt idx="2162">
                  <c:v>0.165</c:v>
                </c:pt>
                <c:pt idx="2163">
                  <c:v>0.165</c:v>
                </c:pt>
                <c:pt idx="2164">
                  <c:v>0.165</c:v>
                </c:pt>
                <c:pt idx="2165">
                  <c:v>0.165</c:v>
                </c:pt>
                <c:pt idx="2166">
                  <c:v>0.165</c:v>
                </c:pt>
                <c:pt idx="2167">
                  <c:v>0.165</c:v>
                </c:pt>
                <c:pt idx="2168">
                  <c:v>0.165</c:v>
                </c:pt>
                <c:pt idx="2169">
                  <c:v>0.165</c:v>
                </c:pt>
                <c:pt idx="2170">
                  <c:v>0.165</c:v>
                </c:pt>
                <c:pt idx="2171">
                  <c:v>0.165</c:v>
                </c:pt>
                <c:pt idx="2172">
                  <c:v>0.165</c:v>
                </c:pt>
                <c:pt idx="2173">
                  <c:v>0.165</c:v>
                </c:pt>
                <c:pt idx="2174">
                  <c:v>0.165</c:v>
                </c:pt>
                <c:pt idx="2175">
                  <c:v>0.165</c:v>
                </c:pt>
                <c:pt idx="2176">
                  <c:v>0.165</c:v>
                </c:pt>
                <c:pt idx="2177">
                  <c:v>0.165</c:v>
                </c:pt>
                <c:pt idx="2178">
                  <c:v>0.165</c:v>
                </c:pt>
                <c:pt idx="2179">
                  <c:v>0.165</c:v>
                </c:pt>
                <c:pt idx="2180">
                  <c:v>0.165</c:v>
                </c:pt>
                <c:pt idx="2181">
                  <c:v>0.165</c:v>
                </c:pt>
                <c:pt idx="2182">
                  <c:v>0.16</c:v>
                </c:pt>
                <c:pt idx="2183">
                  <c:v>0.16</c:v>
                </c:pt>
                <c:pt idx="2184">
                  <c:v>0.16</c:v>
                </c:pt>
                <c:pt idx="2185">
                  <c:v>0.16</c:v>
                </c:pt>
                <c:pt idx="2186">
                  <c:v>0.16</c:v>
                </c:pt>
                <c:pt idx="2187">
                  <c:v>0.16</c:v>
                </c:pt>
                <c:pt idx="2188">
                  <c:v>0.16</c:v>
                </c:pt>
                <c:pt idx="2189">
                  <c:v>0.16</c:v>
                </c:pt>
                <c:pt idx="2190">
                  <c:v>0.16</c:v>
                </c:pt>
                <c:pt idx="2191">
                  <c:v>0.16</c:v>
                </c:pt>
                <c:pt idx="2192">
                  <c:v>0.16</c:v>
                </c:pt>
                <c:pt idx="2193">
                  <c:v>0.16</c:v>
                </c:pt>
                <c:pt idx="2194">
                  <c:v>0.16</c:v>
                </c:pt>
                <c:pt idx="2195">
                  <c:v>0.16</c:v>
                </c:pt>
                <c:pt idx="2196">
                  <c:v>0.16</c:v>
                </c:pt>
                <c:pt idx="2197">
                  <c:v>0.16</c:v>
                </c:pt>
                <c:pt idx="2198">
                  <c:v>0.16</c:v>
                </c:pt>
                <c:pt idx="2199">
                  <c:v>0.16</c:v>
                </c:pt>
                <c:pt idx="2200">
                  <c:v>0.16</c:v>
                </c:pt>
                <c:pt idx="2201">
                  <c:v>0.16</c:v>
                </c:pt>
                <c:pt idx="2202">
                  <c:v>0.16</c:v>
                </c:pt>
                <c:pt idx="2203">
                  <c:v>0.16</c:v>
                </c:pt>
                <c:pt idx="2204">
                  <c:v>0.16</c:v>
                </c:pt>
                <c:pt idx="2205">
                  <c:v>0.16</c:v>
                </c:pt>
                <c:pt idx="2206">
                  <c:v>0.16</c:v>
                </c:pt>
                <c:pt idx="2207">
                  <c:v>0.16</c:v>
                </c:pt>
                <c:pt idx="2208">
                  <c:v>0.16</c:v>
                </c:pt>
                <c:pt idx="2209">
                  <c:v>0.16</c:v>
                </c:pt>
                <c:pt idx="2210">
                  <c:v>0.16</c:v>
                </c:pt>
                <c:pt idx="2211">
                  <c:v>0.16</c:v>
                </c:pt>
                <c:pt idx="2212">
                  <c:v>0.16</c:v>
                </c:pt>
                <c:pt idx="2213">
                  <c:v>0.16</c:v>
                </c:pt>
                <c:pt idx="2214">
                  <c:v>0.16</c:v>
                </c:pt>
                <c:pt idx="2215">
                  <c:v>0.16</c:v>
                </c:pt>
                <c:pt idx="2216">
                  <c:v>0.16</c:v>
                </c:pt>
                <c:pt idx="2217">
                  <c:v>0.16</c:v>
                </c:pt>
                <c:pt idx="2218">
                  <c:v>0.16</c:v>
                </c:pt>
                <c:pt idx="2219">
                  <c:v>0.16</c:v>
                </c:pt>
                <c:pt idx="2220">
                  <c:v>0.16</c:v>
                </c:pt>
                <c:pt idx="2221">
                  <c:v>0.16</c:v>
                </c:pt>
                <c:pt idx="2222">
                  <c:v>0.16</c:v>
                </c:pt>
                <c:pt idx="2223">
                  <c:v>0.16</c:v>
                </c:pt>
                <c:pt idx="2224">
                  <c:v>0.16</c:v>
                </c:pt>
                <c:pt idx="2225">
                  <c:v>0.16</c:v>
                </c:pt>
                <c:pt idx="2226">
                  <c:v>0.16</c:v>
                </c:pt>
                <c:pt idx="2227">
                  <c:v>0.16</c:v>
                </c:pt>
                <c:pt idx="2228">
                  <c:v>0.16</c:v>
                </c:pt>
                <c:pt idx="2229">
                  <c:v>0.16</c:v>
                </c:pt>
                <c:pt idx="2230">
                  <c:v>0.16</c:v>
                </c:pt>
                <c:pt idx="2231">
                  <c:v>0.16</c:v>
                </c:pt>
                <c:pt idx="2232">
                  <c:v>0.16</c:v>
                </c:pt>
                <c:pt idx="2233">
                  <c:v>0.16</c:v>
                </c:pt>
                <c:pt idx="2234">
                  <c:v>0.16</c:v>
                </c:pt>
                <c:pt idx="2235">
                  <c:v>0.16</c:v>
                </c:pt>
                <c:pt idx="2236">
                  <c:v>0.16</c:v>
                </c:pt>
                <c:pt idx="2237">
                  <c:v>0.16</c:v>
                </c:pt>
                <c:pt idx="2238">
                  <c:v>0.155</c:v>
                </c:pt>
                <c:pt idx="2239">
                  <c:v>0.155</c:v>
                </c:pt>
                <c:pt idx="2240">
                  <c:v>0.155</c:v>
                </c:pt>
                <c:pt idx="2241">
                  <c:v>0.155</c:v>
                </c:pt>
                <c:pt idx="2242">
                  <c:v>0.155</c:v>
                </c:pt>
                <c:pt idx="2243">
                  <c:v>0.155</c:v>
                </c:pt>
                <c:pt idx="2244">
                  <c:v>0.155</c:v>
                </c:pt>
                <c:pt idx="2245">
                  <c:v>0.155</c:v>
                </c:pt>
                <c:pt idx="2246">
                  <c:v>0.155</c:v>
                </c:pt>
                <c:pt idx="2247">
                  <c:v>0.155</c:v>
                </c:pt>
                <c:pt idx="2248">
                  <c:v>0.155</c:v>
                </c:pt>
                <c:pt idx="2249">
                  <c:v>0.155</c:v>
                </c:pt>
                <c:pt idx="2250">
                  <c:v>0.155</c:v>
                </c:pt>
                <c:pt idx="2251">
                  <c:v>0.155</c:v>
                </c:pt>
                <c:pt idx="2252">
                  <c:v>0.155</c:v>
                </c:pt>
                <c:pt idx="2253">
                  <c:v>0.155</c:v>
                </c:pt>
                <c:pt idx="2254">
                  <c:v>0.155</c:v>
                </c:pt>
                <c:pt idx="2255">
                  <c:v>0.155</c:v>
                </c:pt>
                <c:pt idx="2256">
                  <c:v>0.155</c:v>
                </c:pt>
                <c:pt idx="2257">
                  <c:v>0.155</c:v>
                </c:pt>
                <c:pt idx="2258">
                  <c:v>0.155</c:v>
                </c:pt>
                <c:pt idx="2259">
                  <c:v>0.155</c:v>
                </c:pt>
                <c:pt idx="2260">
                  <c:v>0.155</c:v>
                </c:pt>
                <c:pt idx="2261">
                  <c:v>0.155</c:v>
                </c:pt>
                <c:pt idx="2262">
                  <c:v>0.155</c:v>
                </c:pt>
                <c:pt idx="2263">
                  <c:v>0.155</c:v>
                </c:pt>
                <c:pt idx="2264">
                  <c:v>0.155</c:v>
                </c:pt>
                <c:pt idx="2265">
                  <c:v>0.155</c:v>
                </c:pt>
                <c:pt idx="2266">
                  <c:v>0.155</c:v>
                </c:pt>
                <c:pt idx="2267">
                  <c:v>0.155</c:v>
                </c:pt>
                <c:pt idx="2268">
                  <c:v>0.155</c:v>
                </c:pt>
                <c:pt idx="2269">
                  <c:v>0.155</c:v>
                </c:pt>
                <c:pt idx="2270">
                  <c:v>0.155</c:v>
                </c:pt>
                <c:pt idx="2271">
                  <c:v>0.155</c:v>
                </c:pt>
                <c:pt idx="2272">
                  <c:v>0.155</c:v>
                </c:pt>
                <c:pt idx="2273">
                  <c:v>0.15</c:v>
                </c:pt>
                <c:pt idx="2274">
                  <c:v>0.15</c:v>
                </c:pt>
                <c:pt idx="2275">
                  <c:v>0.15</c:v>
                </c:pt>
                <c:pt idx="2276">
                  <c:v>0.15</c:v>
                </c:pt>
                <c:pt idx="2277">
                  <c:v>0.15</c:v>
                </c:pt>
                <c:pt idx="2278">
                  <c:v>0.15</c:v>
                </c:pt>
                <c:pt idx="2279">
                  <c:v>0.15</c:v>
                </c:pt>
                <c:pt idx="2280">
                  <c:v>0.15</c:v>
                </c:pt>
                <c:pt idx="2281">
                  <c:v>0.15</c:v>
                </c:pt>
                <c:pt idx="2282">
                  <c:v>0.15</c:v>
                </c:pt>
                <c:pt idx="2283">
                  <c:v>0.15</c:v>
                </c:pt>
                <c:pt idx="2284">
                  <c:v>0.15</c:v>
                </c:pt>
                <c:pt idx="2285">
                  <c:v>0.15</c:v>
                </c:pt>
                <c:pt idx="2286">
                  <c:v>0.15</c:v>
                </c:pt>
                <c:pt idx="2287">
                  <c:v>0.15</c:v>
                </c:pt>
                <c:pt idx="2288">
                  <c:v>0.15</c:v>
                </c:pt>
                <c:pt idx="2289">
                  <c:v>0.15</c:v>
                </c:pt>
                <c:pt idx="2290">
                  <c:v>0.15</c:v>
                </c:pt>
                <c:pt idx="2291">
                  <c:v>0.15</c:v>
                </c:pt>
                <c:pt idx="2292">
                  <c:v>0.15</c:v>
                </c:pt>
                <c:pt idx="2293">
                  <c:v>0.15</c:v>
                </c:pt>
                <c:pt idx="2294">
                  <c:v>0.15</c:v>
                </c:pt>
                <c:pt idx="2295">
                  <c:v>0.15</c:v>
                </c:pt>
                <c:pt idx="2296">
                  <c:v>0.15</c:v>
                </c:pt>
                <c:pt idx="2297">
                  <c:v>0.15</c:v>
                </c:pt>
                <c:pt idx="2298">
                  <c:v>0.15</c:v>
                </c:pt>
                <c:pt idx="2299">
                  <c:v>0.15</c:v>
                </c:pt>
                <c:pt idx="2300">
                  <c:v>0.15</c:v>
                </c:pt>
                <c:pt idx="2301">
                  <c:v>0.15</c:v>
                </c:pt>
                <c:pt idx="2302">
                  <c:v>0.15</c:v>
                </c:pt>
                <c:pt idx="2303">
                  <c:v>0.15</c:v>
                </c:pt>
                <c:pt idx="2304">
                  <c:v>0.15</c:v>
                </c:pt>
                <c:pt idx="2305">
                  <c:v>0.15</c:v>
                </c:pt>
                <c:pt idx="2306">
                  <c:v>0.15</c:v>
                </c:pt>
                <c:pt idx="2307">
                  <c:v>0.15</c:v>
                </c:pt>
                <c:pt idx="2308">
                  <c:v>0.145</c:v>
                </c:pt>
                <c:pt idx="2309">
                  <c:v>0.145</c:v>
                </c:pt>
                <c:pt idx="2310">
                  <c:v>0.145</c:v>
                </c:pt>
                <c:pt idx="2311">
                  <c:v>0.145</c:v>
                </c:pt>
                <c:pt idx="2312">
                  <c:v>0.145</c:v>
                </c:pt>
                <c:pt idx="2313">
                  <c:v>0.145</c:v>
                </c:pt>
                <c:pt idx="2314">
                  <c:v>0.145</c:v>
                </c:pt>
                <c:pt idx="2315">
                  <c:v>0.145</c:v>
                </c:pt>
                <c:pt idx="2316">
                  <c:v>0.145</c:v>
                </c:pt>
                <c:pt idx="2317">
                  <c:v>0.145</c:v>
                </c:pt>
                <c:pt idx="2318">
                  <c:v>0.145</c:v>
                </c:pt>
                <c:pt idx="2319">
                  <c:v>0.145</c:v>
                </c:pt>
                <c:pt idx="2320">
                  <c:v>0.145</c:v>
                </c:pt>
                <c:pt idx="2321">
                  <c:v>0.145</c:v>
                </c:pt>
                <c:pt idx="2322">
                  <c:v>0.145</c:v>
                </c:pt>
                <c:pt idx="2323">
                  <c:v>0.145</c:v>
                </c:pt>
                <c:pt idx="2324">
                  <c:v>0.145</c:v>
                </c:pt>
                <c:pt idx="2325">
                  <c:v>0.145</c:v>
                </c:pt>
                <c:pt idx="2326">
                  <c:v>0.145</c:v>
                </c:pt>
                <c:pt idx="2327">
                  <c:v>0.145</c:v>
                </c:pt>
                <c:pt idx="2328">
                  <c:v>0.145</c:v>
                </c:pt>
                <c:pt idx="2329">
                  <c:v>0.145</c:v>
                </c:pt>
                <c:pt idx="2330">
                  <c:v>0.145</c:v>
                </c:pt>
                <c:pt idx="2331">
                  <c:v>0.145</c:v>
                </c:pt>
                <c:pt idx="2332">
                  <c:v>0.145</c:v>
                </c:pt>
                <c:pt idx="2333">
                  <c:v>0.145</c:v>
                </c:pt>
                <c:pt idx="2334">
                  <c:v>0.145</c:v>
                </c:pt>
                <c:pt idx="2335">
                  <c:v>0.145</c:v>
                </c:pt>
                <c:pt idx="2336">
                  <c:v>0.145</c:v>
                </c:pt>
                <c:pt idx="2337">
                  <c:v>0.145</c:v>
                </c:pt>
                <c:pt idx="2338">
                  <c:v>0.145</c:v>
                </c:pt>
                <c:pt idx="2339">
                  <c:v>0.145</c:v>
                </c:pt>
                <c:pt idx="2340">
                  <c:v>0.145</c:v>
                </c:pt>
                <c:pt idx="2341">
                  <c:v>0.145</c:v>
                </c:pt>
                <c:pt idx="2342">
                  <c:v>0.145</c:v>
                </c:pt>
                <c:pt idx="2343">
                  <c:v>0.145</c:v>
                </c:pt>
                <c:pt idx="2344">
                  <c:v>0.145</c:v>
                </c:pt>
                <c:pt idx="2345">
                  <c:v>0.145</c:v>
                </c:pt>
                <c:pt idx="2346">
                  <c:v>0.145</c:v>
                </c:pt>
                <c:pt idx="2347">
                  <c:v>0.145</c:v>
                </c:pt>
                <c:pt idx="2348">
                  <c:v>0.145</c:v>
                </c:pt>
                <c:pt idx="2349">
                  <c:v>0.145</c:v>
                </c:pt>
                <c:pt idx="2350">
                  <c:v>0.145</c:v>
                </c:pt>
                <c:pt idx="2351">
                  <c:v>0.145</c:v>
                </c:pt>
                <c:pt idx="2352">
                  <c:v>0.145</c:v>
                </c:pt>
                <c:pt idx="2353">
                  <c:v>0.145</c:v>
                </c:pt>
                <c:pt idx="2354">
                  <c:v>0.145</c:v>
                </c:pt>
                <c:pt idx="2355">
                  <c:v>0.145</c:v>
                </c:pt>
                <c:pt idx="2356">
                  <c:v>0.145</c:v>
                </c:pt>
                <c:pt idx="2357">
                  <c:v>0.145</c:v>
                </c:pt>
                <c:pt idx="2358">
                  <c:v>0.145</c:v>
                </c:pt>
                <c:pt idx="2359">
                  <c:v>0.145</c:v>
                </c:pt>
                <c:pt idx="2360">
                  <c:v>0.145</c:v>
                </c:pt>
                <c:pt idx="2361">
                  <c:v>0.145</c:v>
                </c:pt>
                <c:pt idx="2362">
                  <c:v>0.145</c:v>
                </c:pt>
                <c:pt idx="2363">
                  <c:v>0.145</c:v>
                </c:pt>
                <c:pt idx="2364">
                  <c:v>0.1425</c:v>
                </c:pt>
                <c:pt idx="2365">
                  <c:v>0.1425</c:v>
                </c:pt>
                <c:pt idx="2366">
                  <c:v>0.1425</c:v>
                </c:pt>
                <c:pt idx="2367">
                  <c:v>0.1425</c:v>
                </c:pt>
                <c:pt idx="2368">
                  <c:v>0.1425</c:v>
                </c:pt>
                <c:pt idx="2369">
                  <c:v>0.1425</c:v>
                </c:pt>
                <c:pt idx="2370">
                  <c:v>0.1425</c:v>
                </c:pt>
                <c:pt idx="2371">
                  <c:v>0.1425</c:v>
                </c:pt>
                <c:pt idx="2372">
                  <c:v>0.1425</c:v>
                </c:pt>
                <c:pt idx="2373">
                  <c:v>0.1425</c:v>
                </c:pt>
                <c:pt idx="2374">
                  <c:v>0.1425</c:v>
                </c:pt>
                <c:pt idx="2375">
                  <c:v>0.1425</c:v>
                </c:pt>
                <c:pt idx="2376">
                  <c:v>0.1425</c:v>
                </c:pt>
                <c:pt idx="2377">
                  <c:v>0.1425</c:v>
                </c:pt>
                <c:pt idx="2378">
                  <c:v>0.1425</c:v>
                </c:pt>
                <c:pt idx="2379">
                  <c:v>0.1425</c:v>
                </c:pt>
                <c:pt idx="2380">
                  <c:v>0.1425</c:v>
                </c:pt>
                <c:pt idx="2381">
                  <c:v>0.1425</c:v>
                </c:pt>
                <c:pt idx="2382">
                  <c:v>0.1425</c:v>
                </c:pt>
                <c:pt idx="2383">
                  <c:v>0.1425</c:v>
                </c:pt>
                <c:pt idx="2384">
                  <c:v>0.1425</c:v>
                </c:pt>
                <c:pt idx="2385">
                  <c:v>0.1425</c:v>
                </c:pt>
                <c:pt idx="2386">
                  <c:v>0.1425</c:v>
                </c:pt>
                <c:pt idx="2387">
                  <c:v>0.1425</c:v>
                </c:pt>
                <c:pt idx="2388">
                  <c:v>0.1425</c:v>
                </c:pt>
                <c:pt idx="2389">
                  <c:v>0.1425</c:v>
                </c:pt>
                <c:pt idx="2390">
                  <c:v>0.1425</c:v>
                </c:pt>
                <c:pt idx="2391">
                  <c:v>0.1425</c:v>
                </c:pt>
                <c:pt idx="2392">
                  <c:v>0.1425</c:v>
                </c:pt>
                <c:pt idx="2393">
                  <c:v>0.1425</c:v>
                </c:pt>
                <c:pt idx="2394">
                  <c:v>0.1425</c:v>
                </c:pt>
                <c:pt idx="2395">
                  <c:v>0.1425</c:v>
                </c:pt>
                <c:pt idx="2396">
                  <c:v>0.1425</c:v>
                </c:pt>
                <c:pt idx="2397">
                  <c:v>0.1425</c:v>
                </c:pt>
                <c:pt idx="2398">
                  <c:v>0.1425</c:v>
                </c:pt>
                <c:pt idx="2399">
                  <c:v>0.14</c:v>
                </c:pt>
                <c:pt idx="2400">
                  <c:v>0.14</c:v>
                </c:pt>
                <c:pt idx="2401">
                  <c:v>0.14</c:v>
                </c:pt>
                <c:pt idx="2402">
                  <c:v>0.14</c:v>
                </c:pt>
                <c:pt idx="2403">
                  <c:v>0.14</c:v>
                </c:pt>
                <c:pt idx="2404">
                  <c:v>0.14</c:v>
                </c:pt>
                <c:pt idx="2405">
                  <c:v>0.14</c:v>
                </c:pt>
                <c:pt idx="2406">
                  <c:v>0.14</c:v>
                </c:pt>
                <c:pt idx="2407">
                  <c:v>0.14</c:v>
                </c:pt>
                <c:pt idx="2408">
                  <c:v>0.14</c:v>
                </c:pt>
                <c:pt idx="2409">
                  <c:v>0.14</c:v>
                </c:pt>
                <c:pt idx="2410">
                  <c:v>0.14</c:v>
                </c:pt>
                <c:pt idx="2411">
                  <c:v>0.14</c:v>
                </c:pt>
                <c:pt idx="2412">
                  <c:v>0.14</c:v>
                </c:pt>
                <c:pt idx="2413">
                  <c:v>0.14</c:v>
                </c:pt>
                <c:pt idx="2414">
                  <c:v>0.14</c:v>
                </c:pt>
                <c:pt idx="2415">
                  <c:v>0.14</c:v>
                </c:pt>
                <c:pt idx="2416">
                  <c:v>0.14</c:v>
                </c:pt>
                <c:pt idx="2417">
                  <c:v>0.14</c:v>
                </c:pt>
                <c:pt idx="2418">
                  <c:v>0.14</c:v>
                </c:pt>
                <c:pt idx="2419">
                  <c:v>0.14</c:v>
                </c:pt>
                <c:pt idx="2420">
                  <c:v>0.14</c:v>
                </c:pt>
                <c:pt idx="2421">
                  <c:v>0.14</c:v>
                </c:pt>
                <c:pt idx="2422">
                  <c:v>0.14</c:v>
                </c:pt>
                <c:pt idx="2423">
                  <c:v>0.14</c:v>
                </c:pt>
                <c:pt idx="2424">
                  <c:v>0.14</c:v>
                </c:pt>
                <c:pt idx="2425">
                  <c:v>0.14</c:v>
                </c:pt>
                <c:pt idx="2426">
                  <c:v>0.14</c:v>
                </c:pt>
                <c:pt idx="2427">
                  <c:v>0.14</c:v>
                </c:pt>
                <c:pt idx="2428">
                  <c:v>0.14</c:v>
                </c:pt>
                <c:pt idx="2429">
                  <c:v>0.14</c:v>
                </c:pt>
                <c:pt idx="2430">
                  <c:v>0.14</c:v>
                </c:pt>
                <c:pt idx="2431">
                  <c:v>0.14</c:v>
                </c:pt>
                <c:pt idx="2432">
                  <c:v>0.14</c:v>
                </c:pt>
                <c:pt idx="2433">
                  <c:v>0.14</c:v>
                </c:pt>
                <c:pt idx="2434">
                  <c:v>0.14</c:v>
                </c:pt>
                <c:pt idx="2435">
                  <c:v>0.14</c:v>
                </c:pt>
                <c:pt idx="2436">
                  <c:v>0.14</c:v>
                </c:pt>
                <c:pt idx="2437">
                  <c:v>0.14</c:v>
                </c:pt>
                <c:pt idx="2438">
                  <c:v>0.14</c:v>
                </c:pt>
                <c:pt idx="2439">
                  <c:v>0.14</c:v>
                </c:pt>
                <c:pt idx="2440">
                  <c:v>0.14</c:v>
                </c:pt>
                <c:pt idx="2441">
                  <c:v>0.14</c:v>
                </c:pt>
                <c:pt idx="2442">
                  <c:v>0.14</c:v>
                </c:pt>
                <c:pt idx="2443">
                  <c:v>0.14</c:v>
                </c:pt>
                <c:pt idx="2444">
                  <c:v>0.14</c:v>
                </c:pt>
                <c:pt idx="2445">
                  <c:v>0.14</c:v>
                </c:pt>
                <c:pt idx="2446">
                  <c:v>0.14</c:v>
                </c:pt>
                <c:pt idx="2447">
                  <c:v>0.14</c:v>
                </c:pt>
                <c:pt idx="2448">
                  <c:v>0.14</c:v>
                </c:pt>
                <c:pt idx="2449">
                  <c:v>0.14</c:v>
                </c:pt>
                <c:pt idx="2450">
                  <c:v>0.14</c:v>
                </c:pt>
                <c:pt idx="2451">
                  <c:v>0.14</c:v>
                </c:pt>
                <c:pt idx="2452">
                  <c:v>0.14</c:v>
                </c:pt>
                <c:pt idx="2453">
                  <c:v>0.14</c:v>
                </c:pt>
                <c:pt idx="2454">
                  <c:v>0.14</c:v>
                </c:pt>
                <c:pt idx="2455">
                  <c:v>0.14</c:v>
                </c:pt>
                <c:pt idx="2456">
                  <c:v>0.14</c:v>
                </c:pt>
                <c:pt idx="2457">
                  <c:v>0.14</c:v>
                </c:pt>
                <c:pt idx="2458">
                  <c:v>0.14</c:v>
                </c:pt>
                <c:pt idx="2459">
                  <c:v>0.14</c:v>
                </c:pt>
                <c:pt idx="2460">
                  <c:v>0.14</c:v>
                </c:pt>
                <c:pt idx="2461">
                  <c:v>0.14</c:v>
                </c:pt>
                <c:pt idx="2462">
                  <c:v>0.14</c:v>
                </c:pt>
                <c:pt idx="2463">
                  <c:v>0.14</c:v>
                </c:pt>
                <c:pt idx="2464">
                  <c:v>0.14</c:v>
                </c:pt>
                <c:pt idx="2465">
                  <c:v>0.14</c:v>
                </c:pt>
                <c:pt idx="2466">
                  <c:v>0.14</c:v>
                </c:pt>
                <c:pt idx="2467">
                  <c:v>0.14</c:v>
                </c:pt>
                <c:pt idx="2468">
                  <c:v>0.14</c:v>
                </c:pt>
                <c:pt idx="2469">
                  <c:v>0.14</c:v>
                </c:pt>
                <c:pt idx="2470">
                  <c:v>0.14</c:v>
                </c:pt>
                <c:pt idx="2471">
                  <c:v>0.14</c:v>
                </c:pt>
                <c:pt idx="2472">
                  <c:v>0.14</c:v>
                </c:pt>
                <c:pt idx="2473">
                  <c:v>0.14</c:v>
                </c:pt>
                <c:pt idx="2474">
                  <c:v>0.14</c:v>
                </c:pt>
                <c:pt idx="2475">
                  <c:v>0.14</c:v>
                </c:pt>
                <c:pt idx="2476">
                  <c:v>0.14</c:v>
                </c:pt>
                <c:pt idx="2477">
                  <c:v>0.14</c:v>
                </c:pt>
                <c:pt idx="2478">
                  <c:v>0.14</c:v>
                </c:pt>
                <c:pt idx="2479">
                  <c:v>0.14</c:v>
                </c:pt>
                <c:pt idx="2480">
                  <c:v>0.14</c:v>
                </c:pt>
                <c:pt idx="2481">
                  <c:v>0.14</c:v>
                </c:pt>
                <c:pt idx="2482">
                  <c:v>0.14</c:v>
                </c:pt>
                <c:pt idx="2483">
                  <c:v>0.14</c:v>
                </c:pt>
                <c:pt idx="2484">
                  <c:v>0.14</c:v>
                </c:pt>
                <c:pt idx="2485">
                  <c:v>0.14</c:v>
                </c:pt>
                <c:pt idx="2486">
                  <c:v>0.14</c:v>
                </c:pt>
                <c:pt idx="2487">
                  <c:v>0.14</c:v>
                </c:pt>
                <c:pt idx="2488">
                  <c:v>0.14</c:v>
                </c:pt>
                <c:pt idx="2489">
                  <c:v>0.14</c:v>
                </c:pt>
                <c:pt idx="2490">
                  <c:v>0.14</c:v>
                </c:pt>
                <c:pt idx="2491">
                  <c:v>0.14</c:v>
                </c:pt>
                <c:pt idx="2492">
                  <c:v>0.14</c:v>
                </c:pt>
                <c:pt idx="2493">
                  <c:v>0.14</c:v>
                </c:pt>
                <c:pt idx="2494">
                  <c:v>0.14</c:v>
                </c:pt>
                <c:pt idx="2495">
                  <c:v>0.14</c:v>
                </c:pt>
                <c:pt idx="2496">
                  <c:v>0.14</c:v>
                </c:pt>
                <c:pt idx="2497">
                  <c:v>0.14</c:v>
                </c:pt>
                <c:pt idx="2498">
                  <c:v>0.14</c:v>
                </c:pt>
                <c:pt idx="2499">
                  <c:v>0.14</c:v>
                </c:pt>
                <c:pt idx="2500">
                  <c:v>0.14</c:v>
                </c:pt>
                <c:pt idx="2501">
                  <c:v>0.14</c:v>
                </c:pt>
                <c:pt idx="2502">
                  <c:v>0.14</c:v>
                </c:pt>
                <c:pt idx="2503">
                  <c:v>0.14</c:v>
                </c:pt>
                <c:pt idx="2504">
                  <c:v>0.14</c:v>
                </c:pt>
                <c:pt idx="2505">
                  <c:v>0.14</c:v>
                </c:pt>
                <c:pt idx="2506">
                  <c:v>0.14</c:v>
                </c:pt>
                <c:pt idx="2507">
                  <c:v>0.14</c:v>
                </c:pt>
                <c:pt idx="2508">
                  <c:v>0.14</c:v>
                </c:pt>
                <c:pt idx="2509">
                  <c:v>0.14</c:v>
                </c:pt>
                <c:pt idx="2510">
                  <c:v>0.14</c:v>
                </c:pt>
                <c:pt idx="2511">
                  <c:v>0.14</c:v>
                </c:pt>
                <c:pt idx="2512">
                  <c:v>0.14</c:v>
                </c:pt>
                <c:pt idx="2513">
                  <c:v>0.14</c:v>
                </c:pt>
                <c:pt idx="2514">
                  <c:v>0.14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E4-4B53-B7DA-2340344E2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4813392"/>
        <c:axId val="564812408"/>
      </c:lineChart>
      <c:dateAx>
        <c:axId val="564813392"/>
        <c:scaling>
          <c:orientation val="minMax"/>
          <c:max val="4634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yyyy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CB_Stem" panose="020B0503020203020204" pitchFamily="34" charset="-52"/>
                <a:ea typeface="+mn-ea"/>
                <a:cs typeface="CB_Stem" panose="020B0503020203020204" pitchFamily="34" charset="-52"/>
              </a:defRPr>
            </a:pPr>
            <a:endParaRPr lang="ru-RU"/>
          </a:p>
        </c:txPr>
        <c:crossAx val="564812408"/>
        <c:crosses val="autoZero"/>
        <c:auto val="1"/>
        <c:lblOffset val="100"/>
        <c:baseTimeUnit val="days"/>
        <c:majorUnit val="12"/>
        <c:majorTimeUnit val="months"/>
      </c:dateAx>
      <c:valAx>
        <c:axId val="564812408"/>
        <c:scaling>
          <c:orientation val="minMax"/>
          <c:max val="0.25"/>
          <c:min val="-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CB_Stem" panose="020B0503020203020204" pitchFamily="34" charset="-52"/>
                <a:ea typeface="+mn-ea"/>
                <a:cs typeface="CB_Stem" panose="020B0503020203020204" pitchFamily="34" charset="-52"/>
              </a:defRPr>
            </a:pPr>
            <a:endParaRPr lang="ru-RU"/>
          </a:p>
        </c:txPr>
        <c:crossAx val="56481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19620705169157"/>
          <c:y val="3.252337524475496E-2"/>
          <c:w val="0.79066648344630397"/>
          <c:h val="0.86244032665236336"/>
        </c:manualLayout>
      </c:layout>
      <c:lineChart>
        <c:grouping val="standard"/>
        <c:varyColors val="0"/>
        <c:ser>
          <c:idx val="3"/>
          <c:order val="0"/>
          <c:tx>
            <c:strRef>
              <c:f>S04_Инфляция!$R$1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S04_Инфляция!$R$2:$R$94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B8-4F82-99BA-3B9D12782D81}"/>
            </c:ext>
          </c:extLst>
        </c:ser>
        <c:ser>
          <c:idx val="4"/>
          <c:order val="1"/>
          <c:tx>
            <c:strRef>
              <c:f>S04_Инфляция!$S$1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S04_Инфляция!$S$2:$S$94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B8-4F82-99BA-3B9D12782D81}"/>
            </c:ext>
          </c:extLst>
        </c:ser>
        <c:ser>
          <c:idx val="5"/>
          <c:order val="2"/>
          <c:tx>
            <c:strRef>
              <c:f>S04_Инфляция!$T$1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S04_Инфляция!$T$2:$T$94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B8-4F82-99BA-3B9D12782D81}"/>
            </c:ext>
          </c:extLst>
        </c:ser>
        <c:ser>
          <c:idx val="6"/>
          <c:order val="3"/>
          <c:tx>
            <c:strRef>
              <c:f>S04_Инфляция!$U$1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S04_Инфляция!$U$2:$U$94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B8-4F82-99BA-3B9D12782D81}"/>
            </c:ext>
          </c:extLst>
        </c:ser>
        <c:ser>
          <c:idx val="7"/>
          <c:order val="4"/>
          <c:tx>
            <c:strRef>
              <c:f>S04_Инфляция!$V$1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S04_Инфляция!$V$2:$V$94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B8-4F82-99BA-3B9D12782D81}"/>
            </c:ext>
          </c:extLst>
        </c:ser>
        <c:ser>
          <c:idx val="8"/>
          <c:order val="5"/>
          <c:tx>
            <c:strRef>
              <c:f>S04_Инфляция!$W$1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S04_Инфляция!$W$2:$W$94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B8-4F82-99BA-3B9D12782D81}"/>
            </c:ext>
          </c:extLst>
        </c:ser>
        <c:ser>
          <c:idx val="9"/>
          <c:order val="6"/>
          <c:tx>
            <c:strRef>
              <c:f>S04_Инфляция!$X$1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S04_Инфляция!$X$2:$X$94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3B8-4F82-99BA-3B9D12782D81}"/>
            </c:ext>
          </c:extLst>
        </c:ser>
        <c:ser>
          <c:idx val="10"/>
          <c:order val="7"/>
          <c:tx>
            <c:strRef>
              <c:f>S04_Инфляция!$Y$1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S04_Инфляция!$Y$2:$Y$94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3B8-4F82-99BA-3B9D12782D81}"/>
            </c:ext>
          </c:extLst>
        </c:ser>
        <c:ser>
          <c:idx val="11"/>
          <c:order val="8"/>
          <c:tx>
            <c:strRef>
              <c:f>S04_Инфляция!$Z$1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S04_Инфляция!$Z$2:$Z$94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3B8-4F82-99BA-3B9D12782D81}"/>
            </c:ext>
          </c:extLst>
        </c:ser>
        <c:ser>
          <c:idx val="12"/>
          <c:order val="9"/>
          <c:tx>
            <c:strRef>
              <c:f>S04_Инфляция!$AA$1</c:f>
              <c:strCache>
                <c:ptCount val="0"/>
              </c:strCache>
            </c:strRef>
          </c:tx>
          <c:spPr>
            <a:ln w="28575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S04_Инфляция!$AA$2:$AA$94</c:f>
              <c:numCache>
                <c:formatCode>#,##0.0%;\-#,##0.0%;"-"</c:formatCode>
                <c:ptCount val="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3B8-4F82-99BA-3B9D12782D81}"/>
            </c:ext>
          </c:extLst>
        </c:ser>
        <c:ser>
          <c:idx val="2"/>
          <c:order val="10"/>
          <c:tx>
            <c:strRef>
              <c:f>S04_Инфляция!$H$1</c:f>
              <c:strCache>
                <c:ptCount val="1"/>
                <c:pt idx="0">
                  <c:v>Северо-Кавказский федеральный округ</c:v>
                </c:pt>
              </c:strCache>
            </c:strRef>
          </c:tx>
          <c:spPr>
            <a:ln w="254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S04_Инфляция!$H$2:$H$94</c:f>
              <c:numCache>
                <c:formatCode>#,##0.0%;\-#,##0.0%;"-"</c:formatCode>
                <c:ptCount val="93"/>
                <c:pt idx="0">
                  <c:v>0.0443</c:v>
                </c:pt>
                <c:pt idx="1">
                  <c:v>0.046</c:v>
                </c:pt>
                <c:pt idx="2">
                  <c:v>0.0516</c:v>
                </c:pt>
                <c:pt idx="3">
                  <c:v>0.053</c:v>
                </c:pt>
                <c:pt idx="4">
                  <c:v>0.0543</c:v>
                </c:pt>
                <c:pt idx="5">
                  <c:v>0.0449</c:v>
                </c:pt>
                <c:pt idx="6">
                  <c:v>0.0436</c:v>
                </c:pt>
                <c:pt idx="7">
                  <c:v>0.041</c:v>
                </c:pt>
                <c:pt idx="8">
                  <c:v>0.0376</c:v>
                </c:pt>
                <c:pt idx="9">
                  <c:v>0.0398</c:v>
                </c:pt>
                <c:pt idx="10">
                  <c:v>0.0388</c:v>
                </c:pt>
                <c:pt idx="11">
                  <c:v>0.0322</c:v>
                </c:pt>
                <c:pt idx="12">
                  <c:v>0.0279</c:v>
                </c:pt>
                <c:pt idx="13">
                  <c:v>0.0272</c:v>
                </c:pt>
                <c:pt idx="14">
                  <c:v>0.0297</c:v>
                </c:pt>
                <c:pt idx="15">
                  <c:v>0.0357</c:v>
                </c:pt>
                <c:pt idx="16">
                  <c:v>0.0335</c:v>
                </c:pt>
                <c:pt idx="17">
                  <c:v>0.0381</c:v>
                </c:pt>
                <c:pt idx="18">
                  <c:v>0.0384</c:v>
                </c:pt>
                <c:pt idx="19">
                  <c:v>0.0403</c:v>
                </c:pt>
                <c:pt idx="20">
                  <c:v>0.0405</c:v>
                </c:pt>
                <c:pt idx="21">
                  <c:v>0.0442</c:v>
                </c:pt>
                <c:pt idx="22">
                  <c:v>0.0521</c:v>
                </c:pt>
                <c:pt idx="23">
                  <c:v>0.0606</c:v>
                </c:pt>
                <c:pt idx="24">
                  <c:v>0.0637</c:v>
                </c:pt>
                <c:pt idx="25">
                  <c:v>0.0728</c:v>
                </c:pt>
                <c:pt idx="26">
                  <c:v>0.0709</c:v>
                </c:pt>
                <c:pt idx="27">
                  <c:v>0.0653</c:v>
                </c:pt>
                <c:pt idx="28">
                  <c:v>0.0685</c:v>
                </c:pt>
                <c:pt idx="29">
                  <c:v>0.0777</c:v>
                </c:pt>
                <c:pt idx="30">
                  <c:v>0.0748</c:v>
                </c:pt>
                <c:pt idx="31">
                  <c:v>0.0801</c:v>
                </c:pt>
                <c:pt idx="32">
                  <c:v>0.0958</c:v>
                </c:pt>
                <c:pt idx="33">
                  <c:v>0.1034</c:v>
                </c:pt>
                <c:pt idx="34">
                  <c:v>0.0995</c:v>
                </c:pt>
                <c:pt idx="35">
                  <c:v>0.0975</c:v>
                </c:pt>
                <c:pt idx="36">
                  <c:v>0.0986</c:v>
                </c:pt>
                <c:pt idx="37">
                  <c:v>0.0987</c:v>
                </c:pt>
                <c:pt idx="38">
                  <c:v>0.1762</c:v>
                </c:pt>
                <c:pt idx="39">
                  <c:v>0.1877</c:v>
                </c:pt>
                <c:pt idx="40">
                  <c:v>0.183</c:v>
                </c:pt>
                <c:pt idx="41">
                  <c:v>0.1606</c:v>
                </c:pt>
                <c:pt idx="42">
                  <c:v>0.1583</c:v>
                </c:pt>
                <c:pt idx="43">
                  <c:v>0.1456</c:v>
                </c:pt>
                <c:pt idx="44">
                  <c:v>0.1309</c:v>
                </c:pt>
                <c:pt idx="45">
                  <c:v>0.1216</c:v>
                </c:pt>
                <c:pt idx="46">
                  <c:v>0.1155</c:v>
                </c:pt>
                <c:pt idx="47">
                  <c:v>0.1162</c:v>
                </c:pt>
                <c:pt idx="48">
                  <c:v>0.1186</c:v>
                </c:pt>
                <c:pt idx="49">
                  <c:v>0.1146</c:v>
                </c:pt>
                <c:pt idx="50">
                  <c:v>0.0361</c:v>
                </c:pt>
                <c:pt idx="51">
                  <c:v>0.0253</c:v>
                </c:pt>
                <c:pt idx="52">
                  <c:v>0.0238</c:v>
                </c:pt>
                <c:pt idx="53">
                  <c:v>0.0384</c:v>
                </c:pt>
                <c:pt idx="54">
                  <c:v>0.0484</c:v>
                </c:pt>
                <c:pt idx="55">
                  <c:v>0.0587</c:v>
                </c:pt>
                <c:pt idx="56">
                  <c:v>0.0713</c:v>
                </c:pt>
                <c:pt idx="57">
                  <c:v>0.078</c:v>
                </c:pt>
                <c:pt idx="58">
                  <c:v>0.0831</c:v>
                </c:pt>
                <c:pt idx="59">
                  <c:v>0.0811</c:v>
                </c:pt>
                <c:pt idx="60">
                  <c:v>0.0807</c:v>
                </c:pt>
                <c:pt idx="61">
                  <c:v>0.0795</c:v>
                </c:pt>
                <c:pt idx="62">
                  <c:v>0.0837</c:v>
                </c:pt>
                <c:pt idx="63">
                  <c:v>0.0824</c:v>
                </c:pt>
                <c:pt idx="64">
                  <c:v>0.0925</c:v>
                </c:pt>
                <c:pt idx="65">
                  <c:v>0.0919</c:v>
                </c:pt>
                <c:pt idx="66">
                  <c:v>0.1019</c:v>
                </c:pt>
                <c:pt idx="67">
                  <c:v>0.1025</c:v>
                </c:pt>
                <c:pt idx="68">
                  <c:v>0.0936</c:v>
                </c:pt>
                <c:pt idx="69">
                  <c:v>0.0914</c:v>
                </c:pt>
                <c:pt idx="70">
                  <c:v>0.0948</c:v>
                </c:pt>
                <c:pt idx="71">
                  <c:v>0.1018</c:v>
                </c:pt>
                <c:pt idx="72">
                  <c:v>0.105</c:v>
                </c:pt>
                <c:pt idx="73">
                  <c:v>0.1097</c:v>
                </c:pt>
                <c:pt idx="74">
                  <c:v>0.1118</c:v>
                </c:pt>
                <c:pt idx="75">
                  <c:v>0.1094</c:v>
                </c:pt>
                <c:pt idx="76">
                  <c:v>0.1036</c:v>
                </c:pt>
                <c:pt idx="77">
                  <c:v>0.0994</c:v>
                </c:pt>
                <c:pt idx="78">
                  <c:v>0.086</c:v>
                </c:pt>
                <c:pt idx="79">
                  <c:v>0.0752</c:v>
                </c:pt>
                <c:pt idx="80">
                  <c:v>0.0772</c:v>
                </c:pt>
                <c:pt idx="81">
                  <c:v>0.0731</c:v>
                </c:pt>
                <c:pt idx="82">
                  <c:v>0.0642</c:v>
                </c:pt>
                <c:pt idx="83">
                  <c:v>0.0538</c:v>
                </c:pt>
                <c:pt idx="84">
                  <c:v>0.0545</c:v>
                </c:pt>
                <c:pt idx="85">
                  <c:v>0.055</c:v>
                </c:pt>
                <c:pt idx="86">
                  <c:v>0.0542</c:v>
                </c:pt>
                <c:pt idx="87">
                  <c:v>0.0511</c:v>
                </c:pt>
                <c:pt idx="88">
                  <c:v>0.0469</c:v>
                </c:pt>
                <c:pt idx="89">
                  <c:v>0.0621</c:v>
                </c:pt>
                <c:pt idx="90">
                  <c:v>0.0686</c:v>
                </c:pt>
                <c:pt idx="91">
                  <c:v>0.0752</c:v>
                </c:pt>
                <c:pt idx="92">
                  <c:v>0.0749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3B8-4F82-99BA-3B9D12782D81}"/>
            </c:ext>
          </c:extLst>
        </c:ser>
        <c:ser>
          <c:idx val="1"/>
          <c:order val="11"/>
          <c:tx>
            <c:strRef>
              <c:f>S04_Инфляция!$G$1</c:f>
              <c:strCache>
                <c:ptCount val="1"/>
                <c:pt idx="0">
                  <c:v>Россия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S04_Инфляция!$G$2:$G$94</c:f>
              <c:numCache>
                <c:formatCode>#,##0.0%;\-#,##0.0%;"-"</c:formatCode>
                <c:ptCount val="93"/>
                <c:pt idx="0">
                  <c:v>0.0499</c:v>
                </c:pt>
                <c:pt idx="1">
                  <c:v>0.0522</c:v>
                </c:pt>
                <c:pt idx="2">
                  <c:v>0.0525</c:v>
                </c:pt>
                <c:pt idx="3">
                  <c:v>0.0517</c:v>
                </c:pt>
                <c:pt idx="4">
                  <c:v>0.0513</c:v>
                </c:pt>
                <c:pt idx="5">
                  <c:v>0.0466</c:v>
                </c:pt>
                <c:pt idx="6">
                  <c:v>0.0458</c:v>
                </c:pt>
                <c:pt idx="7">
                  <c:v>0.0431</c:v>
                </c:pt>
                <c:pt idx="8">
                  <c:v>0.0399</c:v>
                </c:pt>
                <c:pt idx="9">
                  <c:v>0.0375</c:v>
                </c:pt>
                <c:pt idx="10">
                  <c:v>0.0353</c:v>
                </c:pt>
                <c:pt idx="11">
                  <c:v>0.0304</c:v>
                </c:pt>
                <c:pt idx="12">
                  <c:v>0.0242</c:v>
                </c:pt>
                <c:pt idx="13">
                  <c:v>0.0231</c:v>
                </c:pt>
                <c:pt idx="14">
                  <c:v>0.0254</c:v>
                </c:pt>
                <c:pt idx="15">
                  <c:v>0.0309</c:v>
                </c:pt>
                <c:pt idx="16">
                  <c:v>0.0302</c:v>
                </c:pt>
                <c:pt idx="17">
                  <c:v>0.0321</c:v>
                </c:pt>
                <c:pt idx="18">
                  <c:v>0.0337</c:v>
                </c:pt>
                <c:pt idx="19">
                  <c:v>0.0358</c:v>
                </c:pt>
                <c:pt idx="20">
                  <c:v>0.0367</c:v>
                </c:pt>
                <c:pt idx="21">
                  <c:v>0.0399</c:v>
                </c:pt>
                <c:pt idx="22">
                  <c:v>0.0442</c:v>
                </c:pt>
                <c:pt idx="23">
                  <c:v>0.0491</c:v>
                </c:pt>
                <c:pt idx="24">
                  <c:v>0.0519</c:v>
                </c:pt>
                <c:pt idx="25">
                  <c:v>0.0567</c:v>
                </c:pt>
                <c:pt idx="26">
                  <c:v>0.0579</c:v>
                </c:pt>
                <c:pt idx="27">
                  <c:v>0.0553</c:v>
                </c:pt>
                <c:pt idx="28">
                  <c:v>0.0602</c:v>
                </c:pt>
                <c:pt idx="29">
                  <c:v>0.065</c:v>
                </c:pt>
                <c:pt idx="30">
                  <c:v>0.0646</c:v>
                </c:pt>
                <c:pt idx="31">
                  <c:v>0.0668</c:v>
                </c:pt>
                <c:pt idx="32">
                  <c:v>0.074</c:v>
                </c:pt>
                <c:pt idx="33">
                  <c:v>0.0813</c:v>
                </c:pt>
                <c:pt idx="34">
                  <c:v>0.084</c:v>
                </c:pt>
                <c:pt idx="35">
                  <c:v>0.0839</c:v>
                </c:pt>
                <c:pt idx="36">
                  <c:v>0.0873</c:v>
                </c:pt>
                <c:pt idx="37">
                  <c:v>0.0915</c:v>
                </c:pt>
                <c:pt idx="38">
                  <c:v>0.1669</c:v>
                </c:pt>
                <c:pt idx="39">
                  <c:v>0.1783</c:v>
                </c:pt>
                <c:pt idx="40">
                  <c:v>0.171</c:v>
                </c:pt>
                <c:pt idx="41">
                  <c:v>0.159</c:v>
                </c:pt>
                <c:pt idx="42">
                  <c:v>0.151</c:v>
                </c:pt>
                <c:pt idx="43">
                  <c:v>0.143</c:v>
                </c:pt>
                <c:pt idx="44">
                  <c:v>0.1368</c:v>
                </c:pt>
                <c:pt idx="45">
                  <c:v>0.1263</c:v>
                </c:pt>
                <c:pt idx="46">
                  <c:v>0.1198</c:v>
                </c:pt>
                <c:pt idx="47">
                  <c:v>0.1194</c:v>
                </c:pt>
                <c:pt idx="48">
                  <c:v>0.1177</c:v>
                </c:pt>
                <c:pt idx="49">
                  <c:v>0.1099</c:v>
                </c:pt>
                <c:pt idx="50">
                  <c:v>0.0351</c:v>
                </c:pt>
                <c:pt idx="51">
                  <c:v>0.0231</c:v>
                </c:pt>
                <c:pt idx="52">
                  <c:v>0.0251</c:v>
                </c:pt>
                <c:pt idx="53">
                  <c:v>0.0325</c:v>
                </c:pt>
                <c:pt idx="54">
                  <c:v>0.043</c:v>
                </c:pt>
                <c:pt idx="55">
                  <c:v>0.0515</c:v>
                </c:pt>
                <c:pt idx="56">
                  <c:v>0.06</c:v>
                </c:pt>
                <c:pt idx="57">
                  <c:v>0.0669</c:v>
                </c:pt>
                <c:pt idx="58">
                  <c:v>0.0748</c:v>
                </c:pt>
                <c:pt idx="59">
                  <c:v>0.0742</c:v>
                </c:pt>
                <c:pt idx="60">
                  <c:v>0.0744</c:v>
                </c:pt>
                <c:pt idx="61">
                  <c:v>0.0769</c:v>
                </c:pt>
                <c:pt idx="62">
                  <c:v>0.0772</c:v>
                </c:pt>
                <c:pt idx="63">
                  <c:v>0.0784</c:v>
                </c:pt>
                <c:pt idx="64">
                  <c:v>0.083</c:v>
                </c:pt>
                <c:pt idx="65">
                  <c:v>0.0859</c:v>
                </c:pt>
                <c:pt idx="66">
                  <c:v>0.0913</c:v>
                </c:pt>
                <c:pt idx="67">
                  <c:v>0.0905</c:v>
                </c:pt>
                <c:pt idx="68">
                  <c:v>0.0863</c:v>
                </c:pt>
                <c:pt idx="69">
                  <c:v>0.0854</c:v>
                </c:pt>
                <c:pt idx="70">
                  <c:v>0.0888</c:v>
                </c:pt>
                <c:pt idx="71">
                  <c:v>0.0952</c:v>
                </c:pt>
                <c:pt idx="72">
                  <c:v>0.0992</c:v>
                </c:pt>
                <c:pt idx="73">
                  <c:v>0.1006</c:v>
                </c:pt>
                <c:pt idx="74">
                  <c:v>0.1034</c:v>
                </c:pt>
                <c:pt idx="75">
                  <c:v>0.1023</c:v>
                </c:pt>
                <c:pt idx="76">
                  <c:v>0.0988</c:v>
                </c:pt>
                <c:pt idx="77">
                  <c:v>0.094</c:v>
                </c:pt>
                <c:pt idx="78">
                  <c:v>0.0879</c:v>
                </c:pt>
                <c:pt idx="79">
                  <c:v>0.0814</c:v>
                </c:pt>
                <c:pt idx="80">
                  <c:v>0.0798</c:v>
                </c:pt>
                <c:pt idx="81">
                  <c:v>0.0771</c:v>
                </c:pt>
                <c:pt idx="82">
                  <c:v>0.0664</c:v>
                </c:pt>
                <c:pt idx="83">
                  <c:v>0.0559</c:v>
                </c:pt>
                <c:pt idx="84">
                  <c:v>0.06</c:v>
                </c:pt>
                <c:pt idx="85">
                  <c:v>0.0591</c:v>
                </c:pt>
                <c:pt idx="86">
                  <c:v>0.0586</c:v>
                </c:pt>
                <c:pt idx="87">
                  <c:v>0.0558</c:v>
                </c:pt>
                <c:pt idx="88">
                  <c:v>0.0531</c:v>
                </c:pt>
                <c:pt idx="89">
                  <c:v>0.0602</c:v>
                </c:pt>
                <c:pt idx="90">
                  <c:v>0.0598</c:v>
                </c:pt>
                <c:pt idx="91">
                  <c:v>0.0633</c:v>
                </c:pt>
                <c:pt idx="92">
                  <c:v>0.0635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3B8-4F82-99BA-3B9D12782D81}"/>
            </c:ext>
          </c:extLst>
        </c:ser>
        <c:ser>
          <c:idx val="0"/>
          <c:order val="12"/>
          <c:tx>
            <c:strRef>
              <c:f>S04_Инфляция!$I$1</c:f>
              <c:strCache>
                <c:ptCount val="1"/>
                <c:pt idx="0">
                  <c:v>Кабардино-Балкарская Республика</c:v>
                </c:pt>
              </c:strCache>
            </c:strRef>
          </c:tx>
          <c:spPr>
            <a:ln w="25400" cap="rnd">
              <a:solidFill>
                <a:srgbClr val="0082B5"/>
              </a:solidFill>
              <a:round/>
            </a:ln>
            <a:effectLst/>
          </c:spPr>
          <c:marker>
            <c:symbol val="none"/>
          </c:marker>
          <c:cat>
            <c:numRef>
              <c:f>S04_Инфляция!$A$2:$A$94</c:f>
              <c:numCache>
                <c:formatCode>mmm\-yy</c:formatCode>
                <c:ptCount val="9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  <c:pt idx="63">
                  <c:v>45383</c:v>
                </c:pt>
                <c:pt idx="64">
                  <c:v>45413</c:v>
                </c:pt>
                <c:pt idx="65">
                  <c:v>45444</c:v>
                </c:pt>
                <c:pt idx="66">
                  <c:v>45474</c:v>
                </c:pt>
                <c:pt idx="67">
                  <c:v>45505</c:v>
                </c:pt>
                <c:pt idx="68">
                  <c:v>45536</c:v>
                </c:pt>
                <c:pt idx="69">
                  <c:v>45566</c:v>
                </c:pt>
                <c:pt idx="70">
                  <c:v>45597</c:v>
                </c:pt>
                <c:pt idx="71">
                  <c:v>45627</c:v>
                </c:pt>
                <c:pt idx="72">
                  <c:v>45658</c:v>
                </c:pt>
                <c:pt idx="73">
                  <c:v>45689</c:v>
                </c:pt>
                <c:pt idx="74">
                  <c:v>45717</c:v>
                </c:pt>
                <c:pt idx="75">
                  <c:v>45748</c:v>
                </c:pt>
                <c:pt idx="76">
                  <c:v>45778</c:v>
                </c:pt>
                <c:pt idx="77">
                  <c:v>45809</c:v>
                </c:pt>
                <c:pt idx="78">
                  <c:v>45839</c:v>
                </c:pt>
                <c:pt idx="79">
                  <c:v>45870</c:v>
                </c:pt>
                <c:pt idx="80">
                  <c:v>45901</c:v>
                </c:pt>
                <c:pt idx="81">
                  <c:v>45931</c:v>
                </c:pt>
                <c:pt idx="82">
                  <c:v>45962</c:v>
                </c:pt>
                <c:pt idx="83">
                  <c:v>45992</c:v>
                </c:pt>
                <c:pt idx="84">
                  <c:v>46023</c:v>
                </c:pt>
                <c:pt idx="85">
                  <c:v>46054</c:v>
                </c:pt>
                <c:pt idx="86">
                  <c:v>46082</c:v>
                </c:pt>
                <c:pt idx="87">
                  <c:v>46113</c:v>
                </c:pt>
                <c:pt idx="88">
                  <c:v>46143</c:v>
                </c:pt>
                <c:pt idx="89">
                  <c:v>46174</c:v>
                </c:pt>
                <c:pt idx="90">
                  <c:v>46204</c:v>
                </c:pt>
                <c:pt idx="91">
                  <c:v>46235</c:v>
                </c:pt>
                <c:pt idx="92">
                  <c:v>46266</c:v>
                </c:pt>
              </c:numCache>
            </c:numRef>
          </c:cat>
          <c:val>
            <c:numRef>
              <c:f>S04_Инфляция!$I$2:$I$94</c:f>
              <c:numCache>
                <c:formatCode>#,##0.0%;\-#,##0.0%;"-"</c:formatCode>
                <c:ptCount val="93"/>
                <c:pt idx="0">
                  <c:v>0.0468</c:v>
                </c:pt>
                <c:pt idx="1">
                  <c:v>0.0507</c:v>
                </c:pt>
                <c:pt idx="2">
                  <c:v>0.0556</c:v>
                </c:pt>
                <c:pt idx="3">
                  <c:v>0.0565</c:v>
                </c:pt>
                <c:pt idx="4">
                  <c:v>0.0612</c:v>
                </c:pt>
                <c:pt idx="5">
                  <c:v>0.0502</c:v>
                </c:pt>
                <c:pt idx="6">
                  <c:v>0.0481</c:v>
                </c:pt>
                <c:pt idx="7">
                  <c:v>0.0468</c:v>
                </c:pt>
                <c:pt idx="8">
                  <c:v>0.0466</c:v>
                </c:pt>
                <c:pt idx="9">
                  <c:v>0.0489</c:v>
                </c:pt>
                <c:pt idx="10">
                  <c:v>0.0439</c:v>
                </c:pt>
                <c:pt idx="11">
                  <c:v>0.0369</c:v>
                </c:pt>
                <c:pt idx="12">
                  <c:v>0.0303</c:v>
                </c:pt>
                <c:pt idx="13">
                  <c:v>0.0271</c:v>
                </c:pt>
                <c:pt idx="14">
                  <c:v>0.0284</c:v>
                </c:pt>
                <c:pt idx="15">
                  <c:v>0.0357</c:v>
                </c:pt>
                <c:pt idx="16">
                  <c:v>0.0314</c:v>
                </c:pt>
                <c:pt idx="17">
                  <c:v>0.0357</c:v>
                </c:pt>
                <c:pt idx="18">
                  <c:v>0.035</c:v>
                </c:pt>
                <c:pt idx="19">
                  <c:v>0.0379</c:v>
                </c:pt>
                <c:pt idx="20">
                  <c:v>0.0426</c:v>
                </c:pt>
                <c:pt idx="21">
                  <c:v>0.0447</c:v>
                </c:pt>
                <c:pt idx="22">
                  <c:v>0.0487</c:v>
                </c:pt>
                <c:pt idx="23">
                  <c:v>0.0539</c:v>
                </c:pt>
                <c:pt idx="24">
                  <c:v>0.0549</c:v>
                </c:pt>
                <c:pt idx="25">
                  <c:v>0.0616</c:v>
                </c:pt>
                <c:pt idx="26">
                  <c:v>0.0683</c:v>
                </c:pt>
                <c:pt idx="27">
                  <c:v>0.0637</c:v>
                </c:pt>
                <c:pt idx="28">
                  <c:v>0.0669</c:v>
                </c:pt>
                <c:pt idx="29">
                  <c:v>0.0727</c:v>
                </c:pt>
                <c:pt idx="30">
                  <c:v>0.0766</c:v>
                </c:pt>
                <c:pt idx="31">
                  <c:v>0.0772</c:v>
                </c:pt>
                <c:pt idx="32">
                  <c:v>0.0837</c:v>
                </c:pt>
                <c:pt idx="33">
                  <c:v>0.0883</c:v>
                </c:pt>
                <c:pt idx="34">
                  <c:v>0.0891</c:v>
                </c:pt>
                <c:pt idx="35">
                  <c:v>0.0817</c:v>
                </c:pt>
                <c:pt idx="36">
                  <c:v>0.0884</c:v>
                </c:pt>
                <c:pt idx="37">
                  <c:v>0.0873</c:v>
                </c:pt>
                <c:pt idx="38">
                  <c:v>0.1329</c:v>
                </c:pt>
                <c:pt idx="39">
                  <c:v>0.16</c:v>
                </c:pt>
                <c:pt idx="40">
                  <c:v>0.1631</c:v>
                </c:pt>
                <c:pt idx="41">
                  <c:v>0.1488</c:v>
                </c:pt>
                <c:pt idx="42">
                  <c:v>0.1375</c:v>
                </c:pt>
                <c:pt idx="43">
                  <c:v>0.1292</c:v>
                </c:pt>
                <c:pt idx="44">
                  <c:v>0.1246</c:v>
                </c:pt>
                <c:pt idx="45">
                  <c:v>0.1217</c:v>
                </c:pt>
                <c:pt idx="46">
                  <c:v>0.1151</c:v>
                </c:pt>
                <c:pt idx="47">
                  <c:v>0.119</c:v>
                </c:pt>
                <c:pt idx="48">
                  <c:v>0.118</c:v>
                </c:pt>
                <c:pt idx="49">
                  <c:v>0.1159</c:v>
                </c:pt>
                <c:pt idx="50">
                  <c:v>0.0614</c:v>
                </c:pt>
                <c:pt idx="51">
                  <c:v>0.0351</c:v>
                </c:pt>
                <c:pt idx="52">
                  <c:v>0.0255</c:v>
                </c:pt>
                <c:pt idx="53">
                  <c:v>0.0369</c:v>
                </c:pt>
                <c:pt idx="54">
                  <c:v>0.0503</c:v>
                </c:pt>
                <c:pt idx="55">
                  <c:v>0.0556</c:v>
                </c:pt>
                <c:pt idx="56">
                  <c:v>0.0705</c:v>
                </c:pt>
                <c:pt idx="57">
                  <c:v>0.0684</c:v>
                </c:pt>
                <c:pt idx="58">
                  <c:v>0.0734</c:v>
                </c:pt>
                <c:pt idx="59">
                  <c:v>0.0705</c:v>
                </c:pt>
                <c:pt idx="60">
                  <c:v>0.0677</c:v>
                </c:pt>
                <c:pt idx="61">
                  <c:v>0.0654</c:v>
                </c:pt>
                <c:pt idx="62">
                  <c:v>0.0668</c:v>
                </c:pt>
                <c:pt idx="63">
                  <c:v>0.0632</c:v>
                </c:pt>
                <c:pt idx="64">
                  <c:v>0.0759</c:v>
                </c:pt>
                <c:pt idx="65">
                  <c:v>0.0733</c:v>
                </c:pt>
                <c:pt idx="66">
                  <c:v>0.0794</c:v>
                </c:pt>
                <c:pt idx="67">
                  <c:v>0.081</c:v>
                </c:pt>
                <c:pt idx="68">
                  <c:v>0.0691</c:v>
                </c:pt>
                <c:pt idx="69">
                  <c:v>0.0749</c:v>
                </c:pt>
                <c:pt idx="70">
                  <c:v>0.0831</c:v>
                </c:pt>
                <c:pt idx="71">
                  <c:v>0.0898</c:v>
                </c:pt>
                <c:pt idx="72">
                  <c:v>0.0895</c:v>
                </c:pt>
                <c:pt idx="73">
                  <c:v>0.0983</c:v>
                </c:pt>
                <c:pt idx="74">
                  <c:v>0.1013</c:v>
                </c:pt>
                <c:pt idx="75">
                  <c:v>0.103</c:v>
                </c:pt>
                <c:pt idx="76">
                  <c:v>0.092</c:v>
                </c:pt>
                <c:pt idx="77">
                  <c:v>0.0896</c:v>
                </c:pt>
                <c:pt idx="78">
                  <c:v>0.0819</c:v>
                </c:pt>
                <c:pt idx="79">
                  <c:v>0.0748</c:v>
                </c:pt>
                <c:pt idx="80">
                  <c:v>0.0788</c:v>
                </c:pt>
                <c:pt idx="81">
                  <c:v>0.0736</c:v>
                </c:pt>
                <c:pt idx="82">
                  <c:v>0.0593</c:v>
                </c:pt>
                <c:pt idx="83">
                  <c:v>0.0528</c:v>
                </c:pt>
                <c:pt idx="84">
                  <c:v>0.0604</c:v>
                </c:pt>
                <c:pt idx="85">
                  <c:v>0.058</c:v>
                </c:pt>
                <c:pt idx="86">
                  <c:v>0.055</c:v>
                </c:pt>
                <c:pt idx="87">
                  <c:v>0.0465</c:v>
                </c:pt>
                <c:pt idx="88">
                  <c:v>0.0481</c:v>
                </c:pt>
                <c:pt idx="89">
                  <c:v>0.0596</c:v>
                </c:pt>
                <c:pt idx="90">
                  <c:v>0.0645</c:v>
                </c:pt>
                <c:pt idx="91">
                  <c:v>0.0719</c:v>
                </c:pt>
                <c:pt idx="92">
                  <c:v>0.0683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3B8-4F82-99BA-3B9D12782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5437392"/>
        <c:axId val="645437720"/>
      </c:lineChart>
      <c:dateAx>
        <c:axId val="645437392"/>
        <c:scaling>
          <c:orientation val="minMax"/>
          <c:max val="46266"/>
          <c:min val="4383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CB_Stem" panose="020B0503020203020204" pitchFamily="34" charset="-52"/>
                <a:ea typeface="+mn-ea"/>
                <a:cs typeface="CB_Stem" panose="020B0503020203020204" pitchFamily="34" charset="-52"/>
              </a:defRPr>
            </a:pPr>
            <a:endParaRPr lang="ru-RU"/>
          </a:p>
        </c:txPr>
        <c:crossAx val="645437720"/>
        <c:crosses val="autoZero"/>
        <c:auto val="1"/>
        <c:lblOffset val="100"/>
        <c:baseTimeUnit val="months"/>
        <c:majorUnit val="12"/>
        <c:majorTimeUnit val="months"/>
      </c:dateAx>
      <c:valAx>
        <c:axId val="645437720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CB_Stem" panose="020B0503020203020204" pitchFamily="34" charset="-52"/>
                <a:ea typeface="+mn-ea"/>
                <a:cs typeface="CB_Stem" panose="020B0503020203020204" pitchFamily="34" charset="-52"/>
              </a:defRPr>
            </a:pPr>
            <a:endParaRPr lang="ru-RU"/>
          </a:p>
        </c:txPr>
        <c:crossAx val="645437392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0.60876</cdr:x>
      <cdr:y>0.08746</cdr:y>
    </cdr:from>
    <cdr:to>
      <cdr:x>0.93142</cdr:x>
      <cdr:y>0.15285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685801" y="343401"/>
          <a:ext cx="1953575" cy="2567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>
              <a:solidFill>
                <a:srgbClr val="FF0000"/>
              </a:solidFill>
              <a:latin typeface="CB_Stem" panose="020B0503020203020204" charset="0"/>
              <a:cs typeface="CB_Stem" panose="020B0503020203020204" charset="0"/>
            </a:rPr>
            <a:t>Россия 6,4%</a:t>
          </a:r>
        </a:p>
      </cdr:txBody>
    </cdr:sp>
  </cdr:relSizeAnchor>
  <cdr:relSizeAnchor xmlns:cdr="http://schemas.openxmlformats.org/drawingml/2006/chartDrawing">
    <cdr:from>
      <cdr:x>0.60817</cdr:x>
      <cdr:y>0.1713</cdr:y>
    </cdr:from>
    <cdr:to>
      <cdr:x>0.87701</cdr:x>
      <cdr:y>0.26104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82222" y="672579"/>
          <a:ext cx="1627705" cy="352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>
              <a:solidFill>
                <a:srgbClr val="0070C0"/>
              </a:solidFill>
              <a:latin typeface="CB_Stem" panose="020B0503020203020204" charset="0"/>
              <a:cs typeface="CB_Stem" panose="020B0503020203020204" charset="0"/>
            </a:rPr>
            <a:t>КБР 6,8%</a:t>
          </a:r>
        </a:p>
      </cdr:txBody>
    </cdr:sp>
  </cdr:relSizeAnchor>
  <cdr:relSizeAnchor xmlns:cdr="http://schemas.openxmlformats.org/drawingml/2006/chartDrawing">
    <cdr:from>
      <cdr:x>0.60845</cdr:x>
      <cdr:y>0.25525</cdr:y>
    </cdr:from>
    <cdr:to>
      <cdr:x>0.90575</cdr:x>
      <cdr:y>0.3302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683924" y="1002207"/>
          <a:ext cx="1800004" cy="294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>
              <a:solidFill>
                <a:schemeClr val="bg1">
                  <a:lumMod val="50000"/>
                </a:schemeClr>
              </a:solidFill>
              <a:latin typeface="CB_Stem" panose="020B0503020203020204" pitchFamily="34" charset="-52"/>
              <a:cs typeface="CB_Stem" panose="020B0503020203020204" pitchFamily="34" charset="-52"/>
            </a:rPr>
            <a:t>СКФО 7,5%</a:t>
          </a:r>
          <a:endParaRPr lang="ru-RU" sz="2000" b="1" dirty="0">
            <a:solidFill>
              <a:schemeClr val="bg1">
                <a:lumMod val="50000"/>
              </a:schemeClr>
            </a:solidFill>
            <a:latin typeface="CB_Stem" panose="020B0503020203020204" pitchFamily="34" charset="-52"/>
            <a:cs typeface="CB_Stem" panose="020B0503020203020204" pitchFamily="34" charset="-52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95474-A2BF-4A72-BA58-722EA5326BC8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93AED-C1AF-41D7-BA38-7CE50720D3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463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DD375-1CC3-49F7-8649-1C92E78AAB9B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D6665-D731-4FB1-AB65-25EF5F7AA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67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54761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57BF0-AE42-4F14-A290-D714818D771B}" type="datetime1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96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5904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522320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820044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5182222" y="283409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СЕНТЯБРЬ 2025</a:t>
            </a:r>
          </a:p>
          <a:p>
            <a:pPr algn="r"/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РОСТОВ-НА-ДОНУ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3"/>
          <p:cNvSpPr txBox="1">
            <a:spLocks/>
          </p:cNvSpPr>
          <p:nvPr userDrawn="1"/>
        </p:nvSpPr>
        <p:spPr>
          <a:xfrm>
            <a:off x="942975" y="283409"/>
            <a:ext cx="5915025" cy="543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КОММУНИКАЦИОННАЯ СЕССИЯ </a:t>
            </a:r>
            <a:b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ПО ДЕНЕЖНО-КРЕДИТНОЙ ПОЛИТИКЕ </a:t>
            </a:r>
            <a:b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БАНКА РОССИИ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257247" y="267156"/>
            <a:ext cx="360000" cy="360000"/>
          </a:xfrm>
          <a:prstGeom prst="rect">
            <a:avLst/>
          </a:prstGeom>
          <a:solidFill>
            <a:srgbClr val="0082B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374391" y="404116"/>
            <a:ext cx="360000" cy="360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5237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83718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14778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13008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96988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905236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тальны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X:\REA\Беляева\Фирменный стиль\CBRF_LOGO\Rus\Horizontal\CBRF_rus_logo_horizontal_7_cmy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96" y="65316"/>
            <a:ext cx="1593344" cy="69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CB045B0-C148-4BCB-A129-CADC19CDA1E7}"/>
              </a:ext>
            </a:extLst>
          </p:cNvPr>
          <p:cNvCxnSpPr/>
          <p:nvPr userDrawn="1"/>
        </p:nvCxnSpPr>
        <p:spPr>
          <a:xfrm>
            <a:off x="486810" y="698120"/>
            <a:ext cx="5906899" cy="0"/>
          </a:xfrm>
          <a:prstGeom prst="line">
            <a:avLst/>
          </a:prstGeom>
          <a:ln w="6350">
            <a:solidFill>
              <a:srgbClr val="7477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21">
            <a:extLst>
              <a:ext uri="{FF2B5EF4-FFF2-40B4-BE49-F238E27FC236}">
                <a16:creationId xmlns:a16="http://schemas.microsoft.com/office/drawing/2014/main" id="{9880DF66-14B3-4AA5-A2A1-FC8C69148028}"/>
              </a:ext>
            </a:extLst>
          </p:cNvPr>
          <p:cNvSpPr txBox="1">
            <a:spLocks/>
          </p:cNvSpPr>
          <p:nvPr userDrawn="1"/>
        </p:nvSpPr>
        <p:spPr>
          <a:xfrm>
            <a:off x="5927316" y="238876"/>
            <a:ext cx="466393" cy="35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AA99AE-6A35-4C1E-8082-A4A87B5CA521}" type="slidenum">
              <a:rPr lang="ru-RU" sz="1179" b="1" i="0" baseline="0" smtClean="0">
                <a:latin typeface="Arial" panose="020B0604020202020204" pitchFamily="34" charset="0"/>
              </a:rPr>
              <a:pPr/>
              <a:t>‹#›</a:t>
            </a:fld>
            <a:endParaRPr lang="ru-RU" sz="1179" b="1" i="0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389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02A9C-6ED6-4FD3-8FDA-9D882C6528B0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F4A06-44A5-412B-9A3B-D5B582D64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38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61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Ks5" Type="http://schemas.openxmlformats.org/officeDocument/2006/relationships/image" Target="../media/ks_elbrus_cover.png"/><Relationship Id="rIdKs6" Type="http://schemas.openxmlformats.org/officeDocument/2006/relationships/image" Target="../media/ks_elbrus_mark.png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Ks6" Type="http://schemas.openxmlformats.org/officeDocument/2006/relationships/image" Target="../media/ks_elbrus_mark.png"/></Relationships>
</file>

<file path=ppt/slides/_rels/slide3.xml.rels><?xml version='1.0' encoding='UTF-8' standalone='yes'?>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Ks3" Type="http://schemas.openxmlformats.org/officeDocument/2006/relationships/image" Target="../media/ks_elbrus_mark.png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Ks4" Type="http://schemas.openxmlformats.org/officeDocument/2006/relationships/image" Target="../media/ks_elbrus_mark.png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Relationship Id="rIdKs4" Type="http://schemas.openxmlformats.org/officeDocument/2006/relationships/image" Target="../media/ks_elbrus_mark.png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Ks4" Type="http://schemas.openxmlformats.org/officeDocument/2006/relationships/image" Target="../media/ks_elbrus_mark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8B891-138E-4036-7C13-0B4BA2F74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8" descr="Изображение выглядит как текст, Шрифт, логотип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D2B0CC-0BAA-2884-1E8F-39ECFD276C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6400"/>
            <a:ext cx="1955800" cy="4902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9971712-961A-2DF1-430E-53AC5D8676C5}"/>
              </a:ext>
            </a:extLst>
          </p:cNvPr>
          <p:cNvSpPr txBox="1"/>
          <p:nvPr/>
        </p:nvSpPr>
        <p:spPr>
          <a:xfrm>
            <a:off x="365760" y="1587500"/>
            <a:ext cx="6032500" cy="171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ОСНОВНОЕ </a:t>
            </a:r>
          </a:p>
          <a:p>
            <a:pPr>
              <a:lnSpc>
                <a:spcPct val="107000"/>
              </a:lnSpc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ИЗ КОММУНИКАЦИОННОЙ СЕССИИ </a:t>
            </a:r>
          </a:p>
          <a:p>
            <a:pPr>
              <a:lnSpc>
                <a:spcPct val="107000"/>
              </a:lnSpc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 разъяснению </a:t>
            </a:r>
          </a:p>
          <a:p>
            <a:pPr>
              <a:lnSpc>
                <a:spcPct val="107000"/>
              </a:lnSpc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денежно-кредитной политики </a:t>
            </a:r>
          </a:p>
          <a:p>
            <a:pPr>
              <a:lnSpc>
                <a:spcPct val="107000"/>
              </a:lnSpc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Банка России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DD2E0A-92BC-FBA1-766E-85EF841AAEF7}"/>
              </a:ext>
            </a:extLst>
          </p:cNvPr>
          <p:cNvSpPr txBox="1"/>
          <p:nvPr/>
        </p:nvSpPr>
        <p:spPr>
          <a:xfrm>
            <a:off x="359410" y="3708400"/>
            <a:ext cx="3810000" cy="58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19 ноября 2026 года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г. Нальчик</a:t>
            </a:r>
          </a:p>
        </p:txBody>
      </p:sp>
      <p:pic>
        <p:nvPicPr>
          <p:cNvPr id="18" name="KS KBR Elbrus cover photo">
            <a:extLst>
              <a:ext uri="{FF2B5EF4-FFF2-40B4-BE49-F238E27FC236}">
                <a16:creationId xmlns:a16="http://schemas.microsoft.com/office/drawing/2014/main" id="{1A2BBE51-1FE9-EDD8-60E0-A80C3551B68C}"/>
              </a:ext>
            </a:extLst>
          </p:cNvPr>
          <p:cNvPicPr>
            <a:picLocks noChangeAspect="1"/>
          </p:cNvPicPr>
          <p:nvPr/>
        </p:nvPicPr>
        <p:blipFill>
          <a:blip r:embed="rIdKs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  <a:srcRect l="0" r="0" t="13000" b="18700"/>
        </p:blipFill>
        <p:spPr>
          <a:xfrm>
            <a:off x="0" y="4635500"/>
            <a:ext cx="6858000" cy="5270500"/>
          </a:xfrm>
          <a:prstGeom prst="rect">
            <a:avLst/>
          </a:prstGeom>
        </p:spPr>
      </p:pic>
      <p:pic>
        <p:nvPicPr>
          <p:cNvPr id="19" name="KS KBR header mark">
            <a:extLst>
              <a:ext uri="{FF2B5EF4-FFF2-40B4-BE49-F238E27FC236}">
                <a16:creationId xmlns:a16="http://schemas.microsoft.com/office/drawing/2014/main" id="{BBDB4FE8-E748-4838-8C4A-1BE161D95022}"/>
              </a:ext>
            </a:extLst>
          </p:cNvPr>
          <p:cNvPicPr>
            <a:picLocks noChangeAspect="1"/>
          </p:cNvPicPr>
          <p:nvPr/>
        </p:nvPicPr>
        <p:blipFill>
          <a:blip r:embed="rIdKs6"/>
          <a:srcRect l="18100" t="27600" r="60400" b="42500"/>
          <a:stretch/>
        </p:blipFill>
        <p:spPr>
          <a:xfrm>
            <a:off x="5664200" y="406400"/>
            <a:ext cx="5334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9B83CC9-FA39-44B9-802B-9AD016814476}"/>
              </a:ext>
            </a:extLst>
          </p:cNvPr>
          <p:cNvSpPr/>
          <p:nvPr/>
        </p:nvSpPr>
        <p:spPr>
          <a:xfrm>
            <a:off x="-6248" y="8663538"/>
            <a:ext cx="6864248" cy="1242461"/>
          </a:xfrm>
          <a:prstGeom prst="rect">
            <a:avLst/>
          </a:prstGeom>
          <a:solidFill>
            <a:srgbClr val="8DB9E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B_Stem Light" panose="020B0604020202020204" charset="-52"/>
              <a:cs typeface="CB_Stem Light" panose="020B0604020202020204" charset="-52"/>
            </a:endParaRPr>
          </a:p>
        </p:txBody>
      </p:sp>
      <p:graphicFrame>
        <p:nvGraphicFramePr>
          <p:cNvPr id="37" name="Таблиц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1604908"/>
              </p:ext>
            </p:extLst>
          </p:nvPr>
        </p:nvGraphicFramePr>
        <p:xfrm>
          <a:off x="259491" y="2607276"/>
          <a:ext cx="6289589" cy="2360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6608" y="8822614"/>
            <a:ext cx="2760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СРЕДНЯЯ </a:t>
            </a:r>
            <a:endParaRPr lang="ru-RU" sz="1400" dirty="0" smtClean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>
              <a:defRPr/>
            </a:pPr>
            <a:r>
              <a:rPr lang="ru-RU" sz="14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КЛЮЧЕВАЯ </a:t>
            </a:r>
          </a:p>
          <a:p>
            <a:pPr>
              <a:defRPr/>
            </a:pPr>
            <a:r>
              <a:rPr lang="ru-RU" sz="14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СТАВКА </a:t>
            </a:r>
          </a:p>
          <a:p>
            <a:pPr>
              <a:defRPr/>
            </a:pPr>
            <a:r>
              <a:rPr lang="ru-RU" sz="14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за год</a:t>
            </a:r>
            <a:endParaRPr lang="ru-RU" sz="14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-336839" y="998748"/>
            <a:ext cx="3918239" cy="425045"/>
          </a:xfrm>
          <a:prstGeom prst="roundRect">
            <a:avLst/>
          </a:prstGeom>
          <a:solidFill>
            <a:srgbClr val="006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7494" y="1054461"/>
            <a:ext cx="312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Ключевая ставка</a:t>
            </a:r>
            <a:endParaRPr lang="ru-RU" dirty="0">
              <a:solidFill>
                <a:schemeClr val="bg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-336839" y="4991068"/>
            <a:ext cx="3918239" cy="425045"/>
          </a:xfrm>
          <a:prstGeom prst="roundRect">
            <a:avLst/>
          </a:prstGeom>
          <a:solidFill>
            <a:srgbClr val="006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7494" y="4992196"/>
            <a:ext cx="312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Прогноз</a:t>
            </a:r>
            <a:endParaRPr lang="ru-RU" dirty="0">
              <a:solidFill>
                <a:schemeClr val="bg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8665" y="3535892"/>
            <a:ext cx="95436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smtClean="0">
                <a:solidFill>
                  <a:srgbClr val="0082BB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14,0%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2BB"/>
              </a:solidFill>
              <a:effectLst/>
              <a:uLnTx/>
              <a:uFillTx/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14" name="Заголовок 6">
            <a:extLst>
              <a:ext uri="{FF2B5EF4-FFF2-40B4-BE49-F238E27FC236}">
                <a16:creationId xmlns:a16="http://schemas.microsoft.com/office/drawing/2014/main" id="{F77708CC-7BA4-457F-917E-2E1560E4A550}"/>
              </a:ext>
            </a:extLst>
          </p:cNvPr>
          <p:cNvSpPr txBox="1">
            <a:spLocks/>
          </p:cNvSpPr>
          <p:nvPr/>
        </p:nvSpPr>
        <p:spPr>
          <a:xfrm>
            <a:off x="418671" y="1447848"/>
            <a:ext cx="6253978" cy="857779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63A1"/>
                </a:solidFill>
                <a:latin typeface="CB_Stem Medium" panose="020B0604020202020204" charset="-52"/>
                <a:cs typeface="CB_Stem Medium" panose="020B0604020202020204" charset="-52"/>
              </a:rPr>
              <a:t>Банк России сохранил ключевую ставку на уровне 14,00% годовых. Денежно-кредитная политика обеспечит сдержанный рост спроса и возвращение инфляции к цели</a:t>
            </a:r>
            <a:endParaRPr lang="ru-RU" sz="1800" dirty="0">
              <a:solidFill>
                <a:srgbClr val="0063A1"/>
              </a:solidFill>
              <a:latin typeface="CB_Stem Medium" panose="020B0604020202020204" charset="-52"/>
              <a:cs typeface="CB_Stem Medium" panose="020B0604020202020204" charset="-5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4B20160-DBA6-45AF-A8AB-AE05ECFE2FC6}"/>
              </a:ext>
            </a:extLst>
          </p:cNvPr>
          <p:cNvSpPr/>
          <p:nvPr/>
        </p:nvSpPr>
        <p:spPr>
          <a:xfrm>
            <a:off x="0" y="5547199"/>
            <a:ext cx="6858000" cy="932903"/>
          </a:xfrm>
          <a:prstGeom prst="rect">
            <a:avLst/>
          </a:prstGeom>
          <a:solidFill>
            <a:srgbClr val="8DB9E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B_Stem Light" panose="020B0604020202020204" charset="-52"/>
              <a:cs typeface="CB_Stem Light" panose="020B0604020202020204" charset="-52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58628" y="5751207"/>
            <a:ext cx="1272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ГОДОВАЯ </a:t>
            </a:r>
            <a:endParaRPr lang="ru-RU" sz="1400" dirty="0" smtClean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>
              <a:defRPr/>
            </a:pPr>
            <a:r>
              <a:rPr lang="ru-RU" sz="14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ИНФЛЯЦИЯ</a:t>
            </a:r>
            <a:endParaRPr lang="ru-RU" sz="14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pic>
        <p:nvPicPr>
          <p:cNvPr id="18" name="Picture 16" descr="Картинки по запросу &quot;basket icon&quot;">
            <a:extLst>
              <a:ext uri="{FF2B5EF4-FFF2-40B4-BE49-F238E27FC236}">
                <a16:creationId xmlns:a16="http://schemas.microsoft.com/office/drawing/2014/main" id="{09D851FC-28AC-459A-A0A4-6F5B1D030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774"/>
          <a:stretch>
            <a:fillRect/>
          </a:stretch>
        </p:blipFill>
        <p:spPr bwMode="auto">
          <a:xfrm>
            <a:off x="1382689" y="5682952"/>
            <a:ext cx="578455" cy="556755"/>
          </a:xfrm>
          <a:prstGeom prst="rect">
            <a:avLst/>
          </a:prstGeom>
          <a:noFill/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2059568" y="5993205"/>
            <a:ext cx="18733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   5,6%</a:t>
            </a:r>
            <a:endParaRPr lang="ru-RU" sz="16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3262185" y="6006081"/>
            <a:ext cx="1267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7,1-7,6%</a:t>
            </a:r>
            <a:endParaRPr lang="ru-RU" sz="16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4769997" y="5950232"/>
            <a:ext cx="9058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4,0%</a:t>
            </a:r>
            <a:endParaRPr lang="ru-RU" sz="16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2237875" y="5601923"/>
            <a:ext cx="46201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2025              2026                   2027                 2028</a:t>
            </a:r>
            <a:endParaRPr lang="ru-RU" sz="1600" b="1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5952133" y="5932152"/>
            <a:ext cx="9058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4,0%</a:t>
            </a:r>
            <a:endParaRPr lang="ru-RU" sz="16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9B83CC9-FA39-44B9-802B-9AD016814476}"/>
              </a:ext>
            </a:extLst>
          </p:cNvPr>
          <p:cNvSpPr/>
          <p:nvPr/>
        </p:nvSpPr>
        <p:spPr>
          <a:xfrm>
            <a:off x="-2030" y="6553718"/>
            <a:ext cx="6860030" cy="983431"/>
          </a:xfrm>
          <a:prstGeom prst="rect">
            <a:avLst/>
          </a:prstGeom>
          <a:solidFill>
            <a:srgbClr val="8DB9E6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B_Stem Light" panose="020B0604020202020204" charset="-52"/>
              <a:cs typeface="CB_Stem Light" panose="020B0604020202020204" charset="-52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4232B54-6165-4771-A8BD-AC73C5A45F49}"/>
              </a:ext>
            </a:extLst>
          </p:cNvPr>
          <p:cNvSpPr/>
          <p:nvPr/>
        </p:nvSpPr>
        <p:spPr>
          <a:xfrm>
            <a:off x="1913272" y="7015568"/>
            <a:ext cx="4944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      1,0%             0,5 - 1,0%         1,0 - 2,0%        1,5 - 2,5%</a:t>
            </a:r>
            <a:endParaRPr lang="ru-RU" sz="1600" u="sng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287" y="6736276"/>
            <a:ext cx="581985" cy="581985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4232B54-6165-4771-A8BD-AC73C5A45F49}"/>
              </a:ext>
            </a:extLst>
          </p:cNvPr>
          <p:cNvSpPr/>
          <p:nvPr/>
        </p:nvSpPr>
        <p:spPr>
          <a:xfrm>
            <a:off x="66608" y="6798135"/>
            <a:ext cx="11606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ПРИРОСТ </a:t>
            </a:r>
            <a:r>
              <a:rPr lang="ru-RU" sz="14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ВВП</a:t>
            </a:r>
            <a:endParaRPr lang="ru-RU" sz="1400" u="sng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2059569" y="6633754"/>
            <a:ext cx="4798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   2025              2026                   2027                 2028</a:t>
            </a:r>
            <a:endParaRPr lang="ru-RU" sz="1600" b="1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4B20160-DBA6-45AF-A8AB-AE05ECFE2FC6}"/>
              </a:ext>
            </a:extLst>
          </p:cNvPr>
          <p:cNvSpPr/>
          <p:nvPr/>
        </p:nvSpPr>
        <p:spPr>
          <a:xfrm>
            <a:off x="-6248" y="7618107"/>
            <a:ext cx="6864248" cy="965926"/>
          </a:xfrm>
          <a:prstGeom prst="rect">
            <a:avLst/>
          </a:prstGeom>
          <a:solidFill>
            <a:srgbClr val="8DB9E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altLang="ru-RU" sz="1600" i="1" dirty="0">
              <a:solidFill>
                <a:srgbClr val="18436E"/>
              </a:solidFill>
              <a:latin typeface="CB_Stem Light" panose="020B0604020202020204" charset="-52"/>
              <a:cs typeface="CB_Stem Light" panose="020B0604020202020204" charset="-52"/>
            </a:endParaRPr>
          </a:p>
        </p:txBody>
      </p:sp>
      <p:pic>
        <p:nvPicPr>
          <p:cNvPr id="30" name="Picture 19" descr="C:\Users\Семейный\Desktop\df  dff.png">
            <a:extLst>
              <a:ext uri="{FF2B5EF4-FFF2-40B4-BE49-F238E27FC236}">
                <a16:creationId xmlns:a16="http://schemas.microsoft.com/office/drawing/2014/main" id="{20327A34-5A96-462B-9812-B9ED7713B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9048" b="19048"/>
          <a:stretch>
            <a:fillRect/>
          </a:stretch>
        </p:blipFill>
        <p:spPr bwMode="auto">
          <a:xfrm>
            <a:off x="1292551" y="7803062"/>
            <a:ext cx="659455" cy="368639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1961145" y="8123169"/>
            <a:ext cx="4896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   12,5%              9 - 12%            6 - 11%          8 - 13%</a:t>
            </a:r>
            <a:endParaRPr lang="ru-RU" sz="16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1961145" y="7698551"/>
            <a:ext cx="48968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    2025              2026                   2027                 2028</a:t>
            </a:r>
            <a:endParaRPr lang="ru-RU" sz="1600" b="1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392" y="7832212"/>
            <a:ext cx="1429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КРЕДИТ</a:t>
            </a:r>
            <a:r>
              <a:rPr lang="en-US" sz="14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КОМПАНИЯМ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4232B54-6165-4771-A8BD-AC73C5A45F49}"/>
              </a:ext>
            </a:extLst>
          </p:cNvPr>
          <p:cNvSpPr/>
          <p:nvPr/>
        </p:nvSpPr>
        <p:spPr>
          <a:xfrm>
            <a:off x="1779999" y="9153618"/>
            <a:ext cx="1356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19,2%</a:t>
            </a:r>
          </a:p>
          <a:p>
            <a:pPr algn="ctr"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годовых  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EF7B063-FDED-4768-AA0E-ECFD41C74288}"/>
              </a:ext>
            </a:extLst>
          </p:cNvPr>
          <p:cNvSpPr/>
          <p:nvPr/>
        </p:nvSpPr>
        <p:spPr>
          <a:xfrm>
            <a:off x="1913272" y="8779557"/>
            <a:ext cx="4944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    2025              2026                   2027                 2028</a:t>
            </a:r>
            <a:endParaRPr lang="ru-RU" sz="1600" b="1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4232B54-6165-4771-A8BD-AC73C5A45F49}"/>
              </a:ext>
            </a:extLst>
          </p:cNvPr>
          <p:cNvSpPr/>
          <p:nvPr/>
        </p:nvSpPr>
        <p:spPr>
          <a:xfrm>
            <a:off x="4341297" y="9156286"/>
            <a:ext cx="14416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12,5 - 13,5% </a:t>
            </a:r>
            <a:endParaRPr lang="ru-RU" sz="160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 algn="ctr">
              <a:defRPr/>
            </a:pPr>
            <a:r>
              <a:rPr lang="ru-RU" sz="16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годовых 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4232B54-6165-4771-A8BD-AC73C5A45F49}"/>
              </a:ext>
            </a:extLst>
          </p:cNvPr>
          <p:cNvSpPr/>
          <p:nvPr/>
        </p:nvSpPr>
        <p:spPr>
          <a:xfrm>
            <a:off x="2972719" y="9165975"/>
            <a:ext cx="14128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14,6%</a:t>
            </a:r>
          </a:p>
          <a:p>
            <a:pPr algn="ctr">
              <a:defRPr/>
            </a:pPr>
            <a:r>
              <a:rPr lang="ru-RU" sz="160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годовых 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4232B54-6165-4771-A8BD-AC73C5A45F49}"/>
              </a:ext>
            </a:extLst>
          </p:cNvPr>
          <p:cNvSpPr/>
          <p:nvPr/>
        </p:nvSpPr>
        <p:spPr>
          <a:xfrm>
            <a:off x="5497323" y="9155182"/>
            <a:ext cx="158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9,0 - 10,0% </a:t>
            </a:r>
          </a:p>
          <a:p>
            <a:pPr algn="ctr">
              <a:defRPr/>
            </a:pPr>
            <a:r>
              <a:rPr lang="ru-RU" sz="16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годовых </a:t>
            </a:r>
          </a:p>
        </p:txBody>
      </p:sp>
      <p:pic>
        <p:nvPicPr>
          <p:cNvPr id="43" name="Picture 19" descr="C:\Users\Семейный\Desktop\df  dff.png">
            <a:extLst>
              <a:ext uri="{FF2B5EF4-FFF2-40B4-BE49-F238E27FC236}">
                <a16:creationId xmlns:a16="http://schemas.microsoft.com/office/drawing/2014/main" id="{20327A34-5A96-462B-9812-B9ED7713B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9048" b="19048"/>
          <a:stretch>
            <a:fillRect/>
          </a:stretch>
        </p:blipFill>
        <p:spPr bwMode="auto">
          <a:xfrm>
            <a:off x="1292550" y="8948310"/>
            <a:ext cx="659455" cy="368639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2283546" y="5811548"/>
            <a:ext cx="753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00BCE7">
                    <a:lumMod val="75000"/>
                  </a:srgbClr>
                </a:solidFill>
              </a:rPr>
              <a:t>Факт</a:t>
            </a:r>
          </a:p>
        </p:txBody>
      </p:sp>
      <p:pic>
        <p:nvPicPr>
          <p:cNvPr id="46" name="KS KBR header mark">
            <a:extLst>
              <a:ext uri="{FF2B5EF4-FFF2-40B4-BE49-F238E27FC236}">
                <a16:creationId xmlns:a16="http://schemas.microsoft.com/office/drawing/2014/main" id="{BBDB4FE8-E748-4838-8C4A-1BE161D95022}"/>
              </a:ext>
            </a:extLst>
          </p:cNvPr>
          <p:cNvPicPr>
            <a:picLocks noChangeAspect="1"/>
          </p:cNvPicPr>
          <p:nvPr/>
        </p:nvPicPr>
        <p:blipFill>
          <a:blip r:embed="rIdKs6"/>
          <a:srcRect l="18100" t="27600" r="60400" b="42500"/>
          <a:stretch/>
        </p:blipFill>
        <p:spPr>
          <a:xfrm>
            <a:off x="5664200" y="165100"/>
            <a:ext cx="5334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3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-336839" y="998748"/>
            <a:ext cx="3918239" cy="425045"/>
          </a:xfrm>
          <a:prstGeom prst="roundRect">
            <a:avLst/>
          </a:prstGeom>
          <a:solidFill>
            <a:srgbClr val="006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7494" y="1054461"/>
            <a:ext cx="312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Баланс рисков</a:t>
            </a:r>
            <a:endParaRPr lang="ru-RU" dirty="0">
              <a:solidFill>
                <a:schemeClr val="bg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-336839" y="6573664"/>
            <a:ext cx="3918239" cy="425045"/>
          </a:xfrm>
          <a:prstGeom prst="roundRect">
            <a:avLst/>
          </a:prstGeom>
          <a:solidFill>
            <a:srgbClr val="006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494" y="6629377"/>
            <a:ext cx="312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Сигнал на будущее</a:t>
            </a:r>
            <a:endParaRPr lang="ru-RU" dirty="0">
              <a:solidFill>
                <a:schemeClr val="bg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9" name="Заголовок 6">
            <a:extLst>
              <a:ext uri="{FF2B5EF4-FFF2-40B4-BE49-F238E27FC236}">
                <a16:creationId xmlns:a16="http://schemas.microsoft.com/office/drawing/2014/main" id="{F77708CC-7BA4-457F-917E-2E1560E4A550}"/>
              </a:ext>
            </a:extLst>
          </p:cNvPr>
          <p:cNvSpPr txBox="1">
            <a:spLocks/>
          </p:cNvSpPr>
          <p:nvPr/>
        </p:nvSpPr>
        <p:spPr>
          <a:xfrm>
            <a:off x="418671" y="1608485"/>
            <a:ext cx="6032683" cy="857779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err="1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Проинфляционные</a:t>
            </a:r>
            <a:r>
              <a:rPr lang="ru-RU" sz="1800" dirty="0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риски преобладают </a:t>
            </a:r>
            <a:endParaRPr lang="ru-RU" sz="1800" dirty="0" smtClean="0">
              <a:solidFill>
                <a:srgbClr val="0063A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r>
              <a:rPr lang="ru-RU" sz="1800" dirty="0" smtClean="0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над </a:t>
            </a:r>
            <a:r>
              <a:rPr lang="ru-RU" sz="1800" dirty="0" err="1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дезинфляционными</a:t>
            </a:r>
            <a:endParaRPr lang="ru-RU" sz="1800" dirty="0">
              <a:solidFill>
                <a:srgbClr val="0063A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-14346" y="2291921"/>
            <a:ext cx="2540978" cy="450050"/>
          </a:xfrm>
          <a:prstGeom prst="rect">
            <a:avLst/>
          </a:prstGeom>
          <a:solidFill>
            <a:srgbClr val="ED1B3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          Проинфляционные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prstClr val="white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</a:t>
            </a:r>
            <a:r>
              <a:rPr lang="ru-RU" sz="1400" b="1" kern="0" dirty="0" smtClean="0">
                <a:solidFill>
                  <a:prstClr val="white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        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риски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cxnSp>
        <p:nvCxnSpPr>
          <p:cNvPr id="30" name="Соединительная линия уступом 29"/>
          <p:cNvCxnSpPr/>
          <p:nvPr/>
        </p:nvCxnSpPr>
        <p:spPr>
          <a:xfrm>
            <a:off x="2718390" y="2423999"/>
            <a:ext cx="500666" cy="3510634"/>
          </a:xfrm>
          <a:prstGeom prst="bentConnector2">
            <a:avLst/>
          </a:prstGeom>
          <a:noFill/>
          <a:ln w="3810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sp>
        <p:nvSpPr>
          <p:cNvPr id="33" name="Прямоугольник 32"/>
          <p:cNvSpPr/>
          <p:nvPr/>
        </p:nvSpPr>
        <p:spPr>
          <a:xfrm>
            <a:off x="4308089" y="2283557"/>
            <a:ext cx="2549911" cy="450050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Дезинфляционные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 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риски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3865" y="2759390"/>
            <a:ext cx="3353809" cy="736290"/>
          </a:xfrm>
          <a:prstGeom prst="rect">
            <a:avLst/>
          </a:prstGeom>
          <a:solidFill>
            <a:srgbClr val="F2665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Длительный период роста зарплат темпами</a:t>
            </a:r>
          </a:p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выше роста производительности труда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0767" y="3605397"/>
            <a:ext cx="3336907" cy="870780"/>
          </a:xfrm>
          <a:prstGeom prst="rect">
            <a:avLst/>
          </a:prstGeom>
          <a:solidFill>
            <a:srgbClr val="F2665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В случае более высокого внутреннего спроса и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более продолжительного выбытия мощностей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в отдельных отраслях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        дисбаланс спроса и предложения</a:t>
            </a:r>
          </a:p>
        </p:txBody>
      </p:sp>
      <p:cxnSp>
        <p:nvCxnSpPr>
          <p:cNvPr id="43" name="Прямая соединительная линия 42"/>
          <p:cNvCxnSpPr>
            <a:endCxn id="33" idx="1"/>
          </p:cNvCxnSpPr>
          <p:nvPr/>
        </p:nvCxnSpPr>
        <p:spPr>
          <a:xfrm>
            <a:off x="3862137" y="2508582"/>
            <a:ext cx="445952" cy="0"/>
          </a:xfrm>
          <a:prstGeom prst="line">
            <a:avLst/>
          </a:prstGeom>
          <a:noFill/>
          <a:ln w="38100" cap="flat" cmpd="sng" algn="ctr">
            <a:solidFill>
              <a:srgbClr val="0082BB"/>
            </a:solidFill>
            <a:prstDash val="solid"/>
            <a:miter lim="800000"/>
          </a:ln>
          <a:effectLst/>
        </p:spPr>
      </p:cxnSp>
      <p:cxnSp>
        <p:nvCxnSpPr>
          <p:cNvPr id="44" name="Прямая соединительная линия 43"/>
          <p:cNvCxnSpPr/>
          <p:nvPr/>
        </p:nvCxnSpPr>
        <p:spPr>
          <a:xfrm>
            <a:off x="3870821" y="2492882"/>
            <a:ext cx="4122" cy="883708"/>
          </a:xfrm>
          <a:prstGeom prst="line">
            <a:avLst/>
          </a:prstGeom>
          <a:noFill/>
          <a:ln w="38100" cap="flat" cmpd="sng" algn="ctr">
            <a:solidFill>
              <a:srgbClr val="0082BB"/>
            </a:solidFill>
            <a:prstDash val="solid"/>
            <a:miter lim="800000"/>
          </a:ln>
          <a:effectLst/>
        </p:spPr>
      </p:cxnSp>
      <p:sp>
        <p:nvSpPr>
          <p:cNvPr id="34" name="Прямоугольник 33"/>
          <p:cNvSpPr/>
          <p:nvPr/>
        </p:nvSpPr>
        <p:spPr>
          <a:xfrm>
            <a:off x="3581400" y="2841069"/>
            <a:ext cx="2972944" cy="873662"/>
          </a:xfrm>
          <a:prstGeom prst="rect">
            <a:avLst/>
          </a:prstGeom>
          <a:solidFill>
            <a:srgbClr val="C6E4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lvl="1">
              <a:defRPr/>
            </a:pPr>
            <a:r>
              <a:rPr lang="ru-RU" sz="120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Более значительное замедление внутреннего спроса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A4B20160-DBA6-45AF-A8AB-AE05ECFE2FC6}"/>
              </a:ext>
            </a:extLst>
          </p:cNvPr>
          <p:cNvSpPr/>
          <p:nvPr/>
        </p:nvSpPr>
        <p:spPr>
          <a:xfrm>
            <a:off x="1" y="7076714"/>
            <a:ext cx="6858000" cy="2829285"/>
          </a:xfrm>
          <a:prstGeom prst="rect">
            <a:avLst/>
          </a:prstGeom>
          <a:solidFill>
            <a:srgbClr val="8DB9E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1" u="none" strike="noStrike" kern="1200" cap="none" spc="0" normalizeH="0" baseline="0" noProof="0" dirty="0">
              <a:ln>
                <a:noFill/>
              </a:ln>
              <a:solidFill>
                <a:srgbClr val="18436E"/>
              </a:solidFill>
              <a:effectLst/>
              <a:uLnTx/>
              <a:uFillTx/>
              <a:latin typeface="CB_Stem Light" panose="020B0604020202020204" charset="-52"/>
              <a:ea typeface="+mn-ea"/>
              <a:cs typeface="CB_Stem Light" panose="020B0604020202020204" charset="-5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287670" y="7229429"/>
            <a:ext cx="5298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CB_Stem Medium" panose="020B0604020202020204" charset="-52"/>
                <a:cs typeface="CB_Stem Medium" panose="020B0604020202020204" charset="-52"/>
              </a:rPr>
              <a:t>Банк России будет принимать дальнейшие решения по ключевой ставке в зависимости от динамики инфляции и инфляционных ожиданий, а также от оценки рисков со стороны внутренних и внешних условий</a:t>
            </a: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4" y="8039416"/>
            <a:ext cx="790403" cy="758250"/>
          </a:xfrm>
          <a:prstGeom prst="rect">
            <a:avLst/>
          </a:prstGeom>
        </p:spPr>
      </p:pic>
      <p:cxnSp>
        <p:nvCxnSpPr>
          <p:cNvPr id="26" name="Прямая со стрелкой 25"/>
          <p:cNvCxnSpPr/>
          <p:nvPr/>
        </p:nvCxnSpPr>
        <p:spPr>
          <a:xfrm>
            <a:off x="180000" y="4320000"/>
            <a:ext cx="22433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100767" y="4539464"/>
            <a:ext cx="3336907" cy="561326"/>
          </a:xfrm>
          <a:prstGeom prst="rect">
            <a:avLst/>
          </a:prstGeom>
          <a:solidFill>
            <a:srgbClr val="F2665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Повышенные инфляционные ожидания</a:t>
            </a:r>
          </a:p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        могут усиливать перенос издержек в цены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3866" y="5165514"/>
            <a:ext cx="3353808" cy="870780"/>
          </a:xfrm>
          <a:prstGeom prst="rect">
            <a:avLst/>
          </a:prstGeom>
          <a:solidFill>
            <a:srgbClr val="F2665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Ухудшение перспектив мировой экономики и</a:t>
            </a:r>
          </a:p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рост ценового давления в мире на фоне</a:t>
            </a:r>
          </a:p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CB_Stem Light" panose="020B0604020202020204"/>
                <a:cs typeface="CB_Stem" panose="020B0503020203020204" pitchFamily="34" charset="-52"/>
              </a:rPr>
              <a:t>геополитической напряженности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187200" y="4924800"/>
            <a:ext cx="190151" cy="60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KS KBR header mark">
            <a:extLst>
              <a:ext uri="{FF2B5EF4-FFF2-40B4-BE49-F238E27FC236}">
                <a16:creationId xmlns:a16="http://schemas.microsoft.com/office/drawing/2014/main" id="{BBDB4FE8-E748-4838-8C4A-1BE161D95022}"/>
              </a:ext>
            </a:extLst>
          </p:cNvPr>
          <p:cNvPicPr>
            <a:picLocks noChangeAspect="1"/>
          </p:cNvPicPr>
          <p:nvPr/>
        </p:nvPicPr>
        <p:blipFill>
          <a:blip r:embed="rIdKs3"/>
          <a:srcRect l="18100" t="27600" r="60400" b="42500"/>
          <a:stretch/>
        </p:blipFill>
        <p:spPr>
          <a:xfrm>
            <a:off x="5664200" y="165100"/>
            <a:ext cx="5334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2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50EF877C-5433-4F09-A1DF-4D7C5F717D88}"/>
              </a:ext>
            </a:extLst>
          </p:cNvPr>
          <p:cNvSpPr/>
          <p:nvPr/>
        </p:nvSpPr>
        <p:spPr>
          <a:xfrm>
            <a:off x="-2" y="4109984"/>
            <a:ext cx="6858001" cy="518400"/>
          </a:xfrm>
          <a:prstGeom prst="rect">
            <a:avLst/>
          </a:prstGeom>
          <a:solidFill>
            <a:srgbClr val="C4C4C6">
              <a:lumMod val="90000"/>
              <a:alpha val="1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Заголовок 1">
            <a:extLst>
              <a:ext uri="{FF2B5EF4-FFF2-40B4-BE49-F238E27FC236}">
                <a16:creationId xmlns:a16="http://schemas.microsoft.com/office/drawing/2014/main" id="{E19A4023-2707-409B-A6F1-AE4BBC0A3BC0}"/>
              </a:ext>
            </a:extLst>
          </p:cNvPr>
          <p:cNvSpPr txBox="1">
            <a:spLocks/>
          </p:cNvSpPr>
          <p:nvPr/>
        </p:nvSpPr>
        <p:spPr>
          <a:xfrm>
            <a:off x="432661" y="4163182"/>
            <a:ext cx="4629209" cy="8086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400" b="1" spc="-20" dirty="0">
                <a:solidFill>
                  <a:schemeClr val="tx1"/>
                </a:solidFill>
                <a:latin typeface="CB_Stem" panose="020B0503020203020204" charset="0"/>
                <a:cs typeface="CB_Stem" panose="020B0503020203020204" charset="0"/>
              </a:rPr>
              <a:t>Строительство</a:t>
            </a:r>
            <a:endParaRPr lang="en-US" sz="1400" b="1" spc="-20" dirty="0">
              <a:solidFill>
                <a:schemeClr val="tx1"/>
              </a:solidFill>
              <a:latin typeface="CB_Stem" panose="020B0503020203020204" charset="0"/>
              <a:cs typeface="CB_Stem" panose="020B0503020203020204" charset="0"/>
            </a:endParaRPr>
          </a:p>
          <a:p>
            <a:pPr>
              <a:spcBef>
                <a:spcPts val="300"/>
              </a:spcBef>
            </a:pPr>
            <a:r>
              <a:rPr lang="ru-RU" sz="1400" spc="-20" dirty="0">
                <a:solidFill>
                  <a:schemeClr val="tx1"/>
                </a:solidFill>
                <a:latin typeface="CB_Stem" panose="020B0503020203020204" charset="0"/>
                <a:cs typeface="CB_Stem" panose="020B0503020203020204" charset="0"/>
              </a:rPr>
              <a:t>(янв.–авг. 26, г/г, %)</a:t>
            </a:r>
            <a:endParaRPr lang="ru-RU" altLang="ru-RU" sz="1400" spc="-20" dirty="0">
              <a:cs typeface="CB_Stem" panose="020B0503020203020204" pitchFamily="34" charset="-52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50EF877C-5433-4F09-A1DF-4D7C5F717D88}"/>
              </a:ext>
            </a:extLst>
          </p:cNvPr>
          <p:cNvSpPr/>
          <p:nvPr/>
        </p:nvSpPr>
        <p:spPr>
          <a:xfrm>
            <a:off x="-5297" y="5843681"/>
            <a:ext cx="6858001" cy="540724"/>
          </a:xfrm>
          <a:prstGeom prst="rect">
            <a:avLst/>
          </a:prstGeom>
          <a:solidFill>
            <a:srgbClr val="C4C4C6">
              <a:lumMod val="90000"/>
              <a:alpha val="1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50EF877C-5433-4F09-A1DF-4D7C5F717D88}"/>
              </a:ext>
            </a:extLst>
          </p:cNvPr>
          <p:cNvSpPr/>
          <p:nvPr/>
        </p:nvSpPr>
        <p:spPr>
          <a:xfrm>
            <a:off x="-7498" y="4681185"/>
            <a:ext cx="6865498" cy="518400"/>
          </a:xfrm>
          <a:prstGeom prst="rect">
            <a:avLst/>
          </a:prstGeom>
          <a:solidFill>
            <a:srgbClr val="C4C4C6">
              <a:lumMod val="90000"/>
              <a:alpha val="1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0EF877C-5433-4F09-A1DF-4D7C5F717D88}"/>
              </a:ext>
            </a:extLst>
          </p:cNvPr>
          <p:cNvSpPr/>
          <p:nvPr/>
        </p:nvSpPr>
        <p:spPr>
          <a:xfrm>
            <a:off x="0" y="2430584"/>
            <a:ext cx="6858001" cy="518400"/>
          </a:xfrm>
          <a:prstGeom prst="rect">
            <a:avLst/>
          </a:prstGeom>
          <a:solidFill>
            <a:srgbClr val="C4C4C6">
              <a:lumMod val="90000"/>
              <a:alpha val="1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50EF877C-5433-4F09-A1DF-4D7C5F717D88}"/>
              </a:ext>
            </a:extLst>
          </p:cNvPr>
          <p:cNvSpPr/>
          <p:nvPr/>
        </p:nvSpPr>
        <p:spPr>
          <a:xfrm>
            <a:off x="0" y="5271453"/>
            <a:ext cx="6858001" cy="518400"/>
          </a:xfrm>
          <a:prstGeom prst="rect">
            <a:avLst/>
          </a:prstGeom>
          <a:solidFill>
            <a:srgbClr val="C4C4C6">
              <a:lumMod val="90000"/>
              <a:alpha val="1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50EF877C-5433-4F09-A1DF-4D7C5F717D88}"/>
              </a:ext>
            </a:extLst>
          </p:cNvPr>
          <p:cNvSpPr/>
          <p:nvPr/>
        </p:nvSpPr>
        <p:spPr>
          <a:xfrm>
            <a:off x="-1" y="2996373"/>
            <a:ext cx="6858001" cy="518400"/>
          </a:xfrm>
          <a:prstGeom prst="rect">
            <a:avLst/>
          </a:prstGeom>
          <a:solidFill>
            <a:srgbClr val="C4C4C6">
              <a:lumMod val="90000"/>
              <a:alpha val="1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-336839" y="998748"/>
            <a:ext cx="3918239" cy="425045"/>
          </a:xfrm>
          <a:prstGeom prst="roundRect">
            <a:avLst/>
          </a:prstGeom>
          <a:solidFill>
            <a:srgbClr val="006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494" y="1054461"/>
            <a:ext cx="312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Экономика региона</a:t>
            </a:r>
            <a:endParaRPr lang="ru-RU" dirty="0">
              <a:solidFill>
                <a:schemeClr val="bg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9" name="Заголовок 6">
            <a:extLst>
              <a:ext uri="{FF2B5EF4-FFF2-40B4-BE49-F238E27FC236}">
                <a16:creationId xmlns:a16="http://schemas.microsoft.com/office/drawing/2014/main" id="{F77708CC-7BA4-457F-917E-2E1560E4A550}"/>
              </a:ext>
            </a:extLst>
          </p:cNvPr>
          <p:cNvSpPr txBox="1">
            <a:spLocks/>
          </p:cNvSpPr>
          <p:nvPr/>
        </p:nvSpPr>
        <p:spPr>
          <a:xfrm>
            <a:off x="339632" y="1581189"/>
            <a:ext cx="6032683" cy="857779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800" dirty="0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Чем ситуация в Кабардино-Балкарии отличается </a:t>
            </a:r>
            <a:endParaRPr lang="ru-RU" sz="1800" dirty="0" smtClean="0">
              <a:solidFill>
                <a:srgbClr val="0063A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>
              <a:spcBef>
                <a:spcPts val="300"/>
              </a:spcBef>
            </a:pPr>
            <a:r>
              <a:rPr lang="ru-RU" sz="1800" dirty="0" smtClean="0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от страны в целом</a:t>
            </a:r>
            <a:endParaRPr lang="ru-RU" altLang="ru-RU" sz="1800" dirty="0">
              <a:solidFill>
                <a:srgbClr val="0063A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53" name="Заголовок 1"/>
          <p:cNvSpPr txBox="1">
            <a:spLocks/>
          </p:cNvSpPr>
          <p:nvPr/>
        </p:nvSpPr>
        <p:spPr>
          <a:xfrm>
            <a:off x="3152774" y="2115023"/>
            <a:ext cx="2099709" cy="4170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ru-RU" sz="1400" dirty="0" smtClean="0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Кабардино-Балкария</a:t>
            </a:r>
            <a:endParaRPr lang="ru-RU" altLang="ru-RU" sz="1400" spc="-20" dirty="0">
              <a:solidFill>
                <a:srgbClr val="0063A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46244D0B-AB0B-42BE-84C3-03E16788DFA9}"/>
              </a:ext>
            </a:extLst>
          </p:cNvPr>
          <p:cNvSpPr txBox="1">
            <a:spLocks/>
          </p:cNvSpPr>
          <p:nvPr/>
        </p:nvSpPr>
        <p:spPr>
          <a:xfrm>
            <a:off x="5493473" y="2128997"/>
            <a:ext cx="878842" cy="3032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Bef>
                <a:spcPts val="300"/>
              </a:spcBef>
            </a:pPr>
            <a:r>
              <a:rPr lang="ru-RU" sz="1400" spc="-20" dirty="0" smtClean="0">
                <a:solidFill>
                  <a:srgbClr val="66676A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Россия</a:t>
            </a:r>
            <a:endParaRPr lang="ru-RU" altLang="ru-RU" sz="1400" spc="-20" dirty="0">
              <a:solidFill>
                <a:srgbClr val="66676A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CC317BF6-65CD-4E13-812B-F0C7F7C86E78}"/>
              </a:ext>
            </a:extLst>
          </p:cNvPr>
          <p:cNvSpPr txBox="1">
            <a:spLocks/>
          </p:cNvSpPr>
          <p:nvPr/>
        </p:nvSpPr>
        <p:spPr>
          <a:xfrm>
            <a:off x="432661" y="2495237"/>
            <a:ext cx="4883440" cy="6237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400" b="1" spc="-2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Годовая инфляция </a:t>
            </a:r>
          </a:p>
          <a:p>
            <a:pPr>
              <a:spcBef>
                <a:spcPts val="300"/>
              </a:spcBef>
            </a:pPr>
            <a:r>
              <a:rPr lang="ru-RU" sz="1400" spc="-2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(сент. 26, г/г, %)</a:t>
            </a:r>
            <a:endParaRPr lang="ru-RU" altLang="ru-RU" sz="1400" spc="-20" dirty="0">
              <a:solidFill>
                <a:srgbClr val="0082BB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id="{8FAADDEE-68F9-4216-B290-EA09BF69E9CD}"/>
              </a:ext>
            </a:extLst>
          </p:cNvPr>
          <p:cNvSpPr txBox="1">
            <a:spLocks/>
          </p:cNvSpPr>
          <p:nvPr/>
        </p:nvSpPr>
        <p:spPr>
          <a:xfrm>
            <a:off x="432661" y="3051628"/>
            <a:ext cx="5081442" cy="4943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400" b="1" spc="-2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Розничная торговля</a:t>
            </a:r>
          </a:p>
          <a:p>
            <a:pPr>
              <a:spcBef>
                <a:spcPts val="300"/>
              </a:spcBef>
            </a:pPr>
            <a:r>
              <a:rPr lang="ru-RU" sz="1400" spc="-2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(янв.–авг. 26, г/г, %)</a:t>
            </a:r>
            <a:endParaRPr lang="ru-RU" altLang="ru-RU" sz="1400" spc="-20" dirty="0">
              <a:solidFill>
                <a:srgbClr val="0082BB"/>
              </a:solidFill>
              <a:latin typeface="CB_Stem Medium" panose="020B0604020202020204"/>
              <a:cs typeface="CB_Stem" panose="020B0503020203020204" pitchFamily="34" charset="-52"/>
            </a:endParaRP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44E47A94-F877-495A-8BD4-6E233DBACA68}"/>
              </a:ext>
            </a:extLst>
          </p:cNvPr>
          <p:cNvSpPr txBox="1">
            <a:spLocks/>
          </p:cNvSpPr>
          <p:nvPr/>
        </p:nvSpPr>
        <p:spPr>
          <a:xfrm>
            <a:off x="418671" y="5905142"/>
            <a:ext cx="5508783" cy="4943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400" b="1" spc="-2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Безработица</a:t>
            </a:r>
          </a:p>
          <a:p>
            <a:pPr>
              <a:spcBef>
                <a:spcPts val="300"/>
              </a:spcBef>
            </a:pPr>
            <a:r>
              <a:rPr lang="ru-RU" sz="1400" spc="-2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(июнь–авг. 26, %)</a:t>
            </a:r>
            <a:endParaRPr lang="ru-RU" altLang="ru-RU" sz="1400" spc="-20" dirty="0">
              <a:solidFill>
                <a:srgbClr val="0082BB"/>
              </a:solidFill>
              <a:latin typeface="CB_Stem Medium" panose="020B0604020202020204"/>
              <a:cs typeface="CB_Stem" panose="020B0503020203020204" pitchFamily="34" charset="-52"/>
            </a:endParaRP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8FAADDEE-68F9-4216-B290-EA09BF69E9CD}"/>
              </a:ext>
            </a:extLst>
          </p:cNvPr>
          <p:cNvSpPr txBox="1">
            <a:spLocks/>
          </p:cNvSpPr>
          <p:nvPr/>
        </p:nvSpPr>
        <p:spPr>
          <a:xfrm>
            <a:off x="432661" y="4724628"/>
            <a:ext cx="5081442" cy="4943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400" b="1" spc="-2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Инвестиции</a:t>
            </a:r>
            <a:endParaRPr lang="en-US" sz="1400" b="1" spc="-2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>
              <a:spcBef>
                <a:spcPts val="300"/>
              </a:spcBef>
            </a:pPr>
            <a:r>
              <a:rPr lang="ru-RU" sz="1400" spc="-2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(янв.–июнь 26, г/г, %)</a:t>
            </a:r>
            <a:endParaRPr lang="ru-RU" altLang="ru-RU" sz="1400" spc="-20" dirty="0">
              <a:solidFill>
                <a:srgbClr val="0082BB"/>
              </a:solidFill>
              <a:latin typeface="CB_Stem Medium" panose="020B0604020202020204"/>
              <a:cs typeface="CB_Stem" panose="020B0503020203020204" pitchFamily="34" charset="-52"/>
            </a:endParaRPr>
          </a:p>
        </p:txBody>
      </p:sp>
      <p:sp>
        <p:nvSpPr>
          <p:cNvPr id="61" name="Заголовок 1">
            <a:extLst>
              <a:ext uri="{FF2B5EF4-FFF2-40B4-BE49-F238E27FC236}">
                <a16:creationId xmlns:a16="http://schemas.microsoft.com/office/drawing/2014/main" id="{E19A4023-2707-409B-A6F1-AE4BBC0A3BC0}"/>
              </a:ext>
            </a:extLst>
          </p:cNvPr>
          <p:cNvSpPr txBox="1">
            <a:spLocks/>
          </p:cNvSpPr>
          <p:nvPr/>
        </p:nvSpPr>
        <p:spPr>
          <a:xfrm>
            <a:off x="425067" y="5337222"/>
            <a:ext cx="4629209" cy="8086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400" b="1" spc="-2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Номинальная зарплата</a:t>
            </a:r>
            <a:endParaRPr lang="ru-RU" sz="1400" b="1" spc="-20" dirty="0">
              <a:solidFill>
                <a:prstClr val="black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>
              <a:spcBef>
                <a:spcPts val="300"/>
              </a:spcBef>
            </a:pPr>
            <a:r>
              <a:rPr lang="ru-RU" sz="1400" spc="-20" dirty="0" smtClean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(июль 26, г/г, %)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3619537" y="2420694"/>
            <a:ext cx="926429" cy="518400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6,8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512270" y="2394367"/>
            <a:ext cx="926429" cy="518400"/>
          </a:xfrm>
          <a:prstGeom prst="rect">
            <a:avLst/>
          </a:prstGeom>
          <a:solidFill>
            <a:srgbClr val="888A8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6,4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5510360" y="2992831"/>
            <a:ext cx="928339" cy="518400"/>
          </a:xfrm>
          <a:prstGeom prst="rect">
            <a:avLst/>
          </a:prstGeom>
          <a:solidFill>
            <a:srgbClr val="888A8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5,1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5516356" y="4104638"/>
            <a:ext cx="926429" cy="518400"/>
          </a:xfrm>
          <a:prstGeom prst="rect">
            <a:avLst/>
          </a:prstGeom>
          <a:solidFill>
            <a:srgbClr val="888A8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-2,9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507534" y="4679818"/>
            <a:ext cx="926429" cy="518400"/>
          </a:xfrm>
          <a:prstGeom prst="rect">
            <a:avLst/>
          </a:prstGeom>
          <a:solidFill>
            <a:srgbClr val="888A8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-9,9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5503510" y="5271452"/>
            <a:ext cx="926429" cy="515983"/>
          </a:xfrm>
          <a:prstGeom prst="rect">
            <a:avLst/>
          </a:prstGeom>
          <a:solidFill>
            <a:srgbClr val="888A8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9,5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5503509" y="5841263"/>
            <a:ext cx="926429" cy="543075"/>
          </a:xfrm>
          <a:prstGeom prst="rect">
            <a:avLst/>
          </a:prstGeom>
          <a:solidFill>
            <a:srgbClr val="888A8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2,2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615543" y="2994349"/>
            <a:ext cx="926429" cy="518400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4,2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620681" y="4678843"/>
            <a:ext cx="926429" cy="518400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1,3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623916" y="5271454"/>
            <a:ext cx="926429" cy="515982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5,6</a:t>
            </a:r>
          </a:p>
        </p:txBody>
      </p:sp>
      <p:sp>
        <p:nvSpPr>
          <p:cNvPr id="73" name="Стрелка: шеврон 44">
            <a:extLst>
              <a:ext uri="{FF2B5EF4-FFF2-40B4-BE49-F238E27FC236}">
                <a16:creationId xmlns:a16="http://schemas.microsoft.com/office/drawing/2014/main" id="{15CBEAFF-A035-4D68-BC2D-0C2C826BA3D4}"/>
              </a:ext>
            </a:extLst>
          </p:cNvPr>
          <p:cNvSpPr/>
          <p:nvPr/>
        </p:nvSpPr>
        <p:spPr>
          <a:xfrm flipH="1">
            <a:off x="4574403" y="3001985"/>
            <a:ext cx="616844" cy="518400"/>
          </a:xfrm>
          <a:prstGeom prst="chevron">
            <a:avLst/>
          </a:prstGeom>
          <a:solidFill>
            <a:srgbClr val="C4C4C6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3623915" y="5841263"/>
            <a:ext cx="926429" cy="543075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1,8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3615543" y="4111325"/>
            <a:ext cx="926429" cy="518400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0,6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-336839" y="6732569"/>
            <a:ext cx="3918239" cy="425045"/>
          </a:xfrm>
          <a:prstGeom prst="roundRect">
            <a:avLst/>
          </a:prstGeom>
          <a:solidFill>
            <a:srgbClr val="006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457494" y="6732569"/>
            <a:ext cx="312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Доклад Банка России</a:t>
            </a:r>
            <a:endParaRPr lang="ru-RU" dirty="0">
              <a:solidFill>
                <a:schemeClr val="bg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103" name="TextBox 10"/>
          <p:cNvSpPr txBox="1">
            <a:spLocks noChangeArrowheads="1"/>
          </p:cNvSpPr>
          <p:nvPr/>
        </p:nvSpPr>
        <p:spPr bwMode="auto">
          <a:xfrm>
            <a:off x="2312369" y="8436951"/>
            <a:ext cx="428750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400" dirty="0">
                <a:latin typeface="CB_Stem" panose="020B0503020203020204" pitchFamily="34" charset="-52"/>
                <a:cs typeface="CB_Stem" panose="020B0503020203020204" pitchFamily="34" charset="-52"/>
              </a:rPr>
              <a:t>Публикуется </a:t>
            </a:r>
            <a:r>
              <a:rPr lang="ru-RU" altLang="ru-RU" sz="1400" dirty="0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восемь раз в год </a:t>
            </a:r>
            <a:r>
              <a:rPr lang="ru-RU" altLang="ru-RU" sz="1400" dirty="0">
                <a:latin typeface="CB_Stem" panose="020B0503020203020204" pitchFamily="34" charset="-52"/>
                <a:cs typeface="CB_Stem" panose="020B0503020203020204" pitchFamily="34" charset="-52"/>
              </a:rPr>
              <a:t>– </a:t>
            </a:r>
            <a:endParaRPr lang="ru-RU" altLang="ru-RU" sz="1400" dirty="0" smtClean="0"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 algn="just" eaLnBrk="1" hangingPunct="1"/>
            <a:r>
              <a:rPr lang="ru-RU" altLang="ru-RU" sz="1400" dirty="0" smtClean="0">
                <a:latin typeface="CB_Stem" panose="020B0503020203020204" pitchFamily="34" charset="-52"/>
                <a:cs typeface="CB_Stem" panose="020B0503020203020204" pitchFamily="34" charset="-52"/>
              </a:rPr>
              <a:t>перед каждым </a:t>
            </a:r>
            <a:r>
              <a:rPr lang="ru-RU" altLang="ru-RU" sz="1400" dirty="0">
                <a:latin typeface="CB_Stem" panose="020B0503020203020204" pitchFamily="34" charset="-52"/>
                <a:cs typeface="CB_Stem" panose="020B0503020203020204" pitchFamily="34" charset="-52"/>
              </a:rPr>
              <a:t>заседанием </a:t>
            </a:r>
            <a:endParaRPr lang="ru-RU" altLang="ru-RU" sz="1400" dirty="0" smtClean="0"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 algn="just" eaLnBrk="1" hangingPunct="1"/>
            <a:r>
              <a:rPr lang="ru-RU" altLang="ru-RU" sz="1400" dirty="0" smtClean="0">
                <a:latin typeface="CB_Stem" panose="020B0503020203020204" pitchFamily="34" charset="-52"/>
                <a:cs typeface="CB_Stem" panose="020B0503020203020204" pitchFamily="34" charset="-52"/>
              </a:rPr>
              <a:t>Совета </a:t>
            </a:r>
            <a:r>
              <a:rPr lang="ru-RU" altLang="ru-RU" sz="1400" dirty="0">
                <a:latin typeface="CB_Stem" panose="020B0503020203020204" pitchFamily="34" charset="-52"/>
                <a:cs typeface="CB_Stem" panose="020B0503020203020204" pitchFamily="34" charset="-52"/>
              </a:rPr>
              <a:t>директоров </a:t>
            </a:r>
            <a:r>
              <a:rPr lang="ru-RU" altLang="ru-RU" sz="1400" dirty="0" smtClean="0">
                <a:latin typeface="CB_Stem" panose="020B0503020203020204" pitchFamily="34" charset="-52"/>
                <a:cs typeface="CB_Stem" panose="020B0503020203020204" pitchFamily="34" charset="-52"/>
              </a:rPr>
              <a:t>Банка России</a:t>
            </a:r>
          </a:p>
          <a:p>
            <a:pPr algn="just" eaLnBrk="1" hangingPunct="1"/>
            <a:r>
              <a:rPr lang="ru-RU" altLang="ru-RU" sz="1400" dirty="0" smtClean="0">
                <a:latin typeface="CB_Stem" panose="020B0503020203020204" pitchFamily="34" charset="-52"/>
                <a:cs typeface="CB_Stem" panose="020B0503020203020204" pitchFamily="34" charset="-52"/>
              </a:rPr>
              <a:t>по </a:t>
            </a:r>
            <a:r>
              <a:rPr lang="ru-RU" altLang="ru-RU" sz="1400" dirty="0">
                <a:latin typeface="CB_Stem" panose="020B0503020203020204" pitchFamily="34" charset="-52"/>
                <a:cs typeface="CB_Stem" panose="020B0503020203020204" pitchFamily="34" charset="-52"/>
              </a:rPr>
              <a:t>ключевой ставке, </a:t>
            </a:r>
            <a:endParaRPr lang="ru-RU" altLang="ru-RU" sz="1400" dirty="0" smtClean="0"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 eaLnBrk="1" hangingPunct="1"/>
            <a:r>
              <a:rPr lang="ru-RU" altLang="ru-RU" sz="1400" dirty="0" smtClean="0">
                <a:latin typeface="CB_Stem" panose="020B0503020203020204" pitchFamily="34" charset="-52"/>
                <a:cs typeface="CB_Stem" panose="020B0503020203020204" pitchFamily="34" charset="-52"/>
              </a:rPr>
              <a:t>накануне </a:t>
            </a:r>
            <a:r>
              <a:rPr lang="ru-RU" altLang="ru-RU" sz="1400" dirty="0">
                <a:latin typeface="CB_Stem" panose="020B0503020203020204" pitchFamily="34" charset="-52"/>
                <a:cs typeface="CB_Stem" panose="020B0503020203020204" pitchFamily="34" charset="-52"/>
              </a:rPr>
              <a:t>«недели тишины</a:t>
            </a:r>
            <a:r>
              <a:rPr lang="ru-RU" altLang="ru-RU" sz="1400" dirty="0" smtClean="0">
                <a:latin typeface="CB_Stem" panose="020B0503020203020204" pitchFamily="34" charset="-52"/>
                <a:cs typeface="CB_Stem" panose="020B0503020203020204" pitchFamily="34" charset="-52"/>
              </a:rPr>
              <a:t>».</a:t>
            </a:r>
            <a:endParaRPr lang="ru-RU" altLang="ru-RU" sz="1400" dirty="0"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2310538" y="7480943"/>
            <a:ext cx="4289332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Текущая экономическая ситуация </a:t>
            </a:r>
            <a:r>
              <a:rPr lang="ru-RU" altLang="ru-RU" dirty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– </a:t>
            </a:r>
            <a:endParaRPr lang="ru-RU" altLang="ru-RU" dirty="0" smtClean="0">
              <a:solidFill>
                <a:srgbClr val="0063A1"/>
              </a:solidFill>
              <a:latin typeface="CB_Stem" panose="020B0503020203020204" pitchFamily="34" charset="-52"/>
              <a:ea typeface="+mj-ea"/>
              <a:cs typeface="CB_Stem" panose="020B0503020203020204" pitchFamily="34" charset="-52"/>
            </a:endParaRP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smtClean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в </a:t>
            </a:r>
            <a:r>
              <a:rPr lang="ru-RU" dirty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докладе </a:t>
            </a:r>
            <a:r>
              <a:rPr lang="ru-RU" dirty="0" smtClean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«</a:t>
            </a:r>
            <a:r>
              <a:rPr lang="ru-RU" dirty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Региональная экономика: комментарии ГУ» </a:t>
            </a:r>
          </a:p>
        </p:txBody>
      </p:sp>
      <p:sp>
        <p:nvSpPr>
          <p:cNvPr id="49" name="Стрелка: шеврон 44">
            <a:extLst>
              <a:ext uri="{FF2B5EF4-FFF2-40B4-BE49-F238E27FC236}">
                <a16:creationId xmlns:a16="http://schemas.microsoft.com/office/drawing/2014/main" id="{15CBEAFF-A035-4D68-BC2D-0C2C826BA3D4}"/>
              </a:ext>
            </a:extLst>
          </p:cNvPr>
          <p:cNvSpPr/>
          <p:nvPr/>
        </p:nvSpPr>
        <p:spPr>
          <a:xfrm rot="10800000" flipH="1">
            <a:off x="4732068" y="4685503"/>
            <a:ext cx="616844" cy="518400"/>
          </a:xfrm>
          <a:prstGeom prst="chevron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50EF877C-5433-4F09-A1DF-4D7C5F717D88}"/>
              </a:ext>
            </a:extLst>
          </p:cNvPr>
          <p:cNvSpPr/>
          <p:nvPr/>
        </p:nvSpPr>
        <p:spPr>
          <a:xfrm>
            <a:off x="-1" y="3556515"/>
            <a:ext cx="6858001" cy="518400"/>
          </a:xfrm>
          <a:prstGeom prst="rect">
            <a:avLst/>
          </a:prstGeom>
          <a:solidFill>
            <a:srgbClr val="C4C4C6">
              <a:lumMod val="90000"/>
              <a:alpha val="1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8FAADDEE-68F9-4216-B290-EA09BF69E9CD}"/>
              </a:ext>
            </a:extLst>
          </p:cNvPr>
          <p:cNvSpPr txBox="1">
            <a:spLocks/>
          </p:cNvSpPr>
          <p:nvPr/>
        </p:nvSpPr>
        <p:spPr>
          <a:xfrm>
            <a:off x="432661" y="3611770"/>
            <a:ext cx="5081442" cy="4943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300"/>
              </a:spcBef>
            </a:pPr>
            <a:r>
              <a:rPr lang="ru-RU" sz="1400" b="1" spc="-2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Промышленность</a:t>
            </a:r>
          </a:p>
          <a:p>
            <a:pPr>
              <a:spcBef>
                <a:spcPts val="300"/>
              </a:spcBef>
            </a:pPr>
            <a:r>
              <a:rPr lang="ru-RU" sz="1400" spc="-20" dirty="0">
                <a:solidFill>
                  <a:prstClr val="black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(янв.–авг. 26, г/г, %)</a:t>
            </a:r>
            <a:endParaRPr lang="ru-RU" altLang="ru-RU" sz="1400" spc="-20" dirty="0">
              <a:solidFill>
                <a:srgbClr val="0082BB"/>
              </a:solidFill>
              <a:latin typeface="CB_Stem Medium" panose="020B0604020202020204"/>
              <a:cs typeface="CB_Stem" panose="020B0503020203020204" pitchFamily="34" charset="-52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510360" y="3552973"/>
            <a:ext cx="928339" cy="518400"/>
          </a:xfrm>
          <a:prstGeom prst="rect">
            <a:avLst/>
          </a:prstGeom>
          <a:solidFill>
            <a:srgbClr val="888A8D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0,0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603186" y="3566847"/>
            <a:ext cx="926429" cy="518400"/>
          </a:xfrm>
          <a:prstGeom prst="rect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B_Stem" panose="020B0503020203020204" pitchFamily="34" charset="-52"/>
                <a:cs typeface="CB_Stem" panose="020B0503020203020204" pitchFamily="34" charset="-52"/>
              </a:rPr>
              <a:t>6,8</a:t>
            </a:r>
          </a:p>
        </p:txBody>
      </p:sp>
      <p:sp>
        <p:nvSpPr>
          <p:cNvPr id="48" name="Стрелка: шеврон 44">
            <a:extLst>
              <a:ext uri="{FF2B5EF4-FFF2-40B4-BE49-F238E27FC236}">
                <a16:creationId xmlns:a16="http://schemas.microsoft.com/office/drawing/2014/main" id="{15CBEAFF-A035-4D68-BC2D-0C2C826BA3D4}"/>
              </a:ext>
            </a:extLst>
          </p:cNvPr>
          <p:cNvSpPr/>
          <p:nvPr/>
        </p:nvSpPr>
        <p:spPr>
          <a:xfrm flipH="1">
            <a:off x="4574403" y="5270243"/>
            <a:ext cx="616844" cy="518400"/>
          </a:xfrm>
          <a:prstGeom prst="chevron">
            <a:avLst/>
          </a:prstGeom>
          <a:solidFill>
            <a:srgbClr val="C4C4C6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Стрелка: шеврон 3">
            <a:extLst>
              <a:ext uri="{FF2B5EF4-FFF2-40B4-BE49-F238E27FC236}">
                <a16:creationId xmlns:a16="http://schemas.microsoft.com/office/drawing/2014/main" id="{CCC8CA68-CE1A-F187-63A1-83CDF2169EAB}"/>
              </a:ext>
            </a:extLst>
          </p:cNvPr>
          <p:cNvSpPr/>
          <p:nvPr/>
        </p:nvSpPr>
        <p:spPr>
          <a:xfrm flipH="1" rot="10800000">
            <a:off x="4737639" y="3568194"/>
            <a:ext cx="616844" cy="518400"/>
          </a:xfrm>
          <a:prstGeom prst="chevron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Стрелка: шеврон 44">
            <a:extLst>
              <a:ext uri="{FF2B5EF4-FFF2-40B4-BE49-F238E27FC236}">
                <a16:creationId xmlns:a16="http://schemas.microsoft.com/office/drawing/2014/main" id="{15CBEAFF-A035-4D68-BC2D-0C2C826BA3D4}"/>
              </a:ext>
            </a:extLst>
          </p:cNvPr>
          <p:cNvSpPr/>
          <p:nvPr/>
        </p:nvSpPr>
        <p:spPr>
          <a:xfrm flipH="1">
            <a:off x="4574403" y="5828570"/>
            <a:ext cx="616844" cy="518400"/>
          </a:xfrm>
          <a:prstGeom prst="chevron">
            <a:avLst/>
          </a:prstGeom>
          <a:solidFill>
            <a:srgbClr val="C4C4C6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0" name="Рисунок 49"/>
          <p:cNvPicPr/>
          <p:nvPr/>
        </p:nvPicPr>
        <p:blipFill rotWithShape="1">
          <a:blip r:embed="rId2"/>
          <a:stretch>
            <a:fillRect/>
          </a:stretch>
        </p:blipFill>
        <p:spPr bwMode="auto">
          <a:xfrm>
            <a:off x="451082" y="7520572"/>
            <a:ext cx="1615942" cy="22701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1" name="Стрелка: шеврон 3">
            <a:extLst>
              <a:ext uri="{FF2B5EF4-FFF2-40B4-BE49-F238E27FC236}">
                <a16:creationId xmlns:a16="http://schemas.microsoft.com/office/drawing/2014/main" id="{CCC8CA68-CE1A-F187-63A1-83CDF2169EAB}"/>
              </a:ext>
            </a:extLst>
          </p:cNvPr>
          <p:cNvSpPr/>
          <p:nvPr/>
        </p:nvSpPr>
        <p:spPr>
          <a:xfrm flipH="1" rot="10800000">
            <a:off x="4737639" y="2423422"/>
            <a:ext cx="616844" cy="518400"/>
          </a:xfrm>
          <a:prstGeom prst="chevron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Стрелка: шеврон 44">
            <a:extLst>
              <a:ext uri="{FF2B5EF4-FFF2-40B4-BE49-F238E27FC236}">
                <a16:creationId xmlns:a16="http://schemas.microsoft.com/office/drawing/2014/main" id="{15CBEAFF-A035-4D68-BC2D-0C2C826BA3D4}"/>
              </a:ext>
            </a:extLst>
          </p:cNvPr>
          <p:cNvSpPr/>
          <p:nvPr/>
        </p:nvSpPr>
        <p:spPr>
          <a:xfrm rot="10800000" flipH="1">
            <a:off x="4756877" y="4136154"/>
            <a:ext cx="616844" cy="518400"/>
          </a:xfrm>
          <a:prstGeom prst="chevron">
            <a:avLst/>
          </a:prstGeom>
          <a:solidFill>
            <a:srgbClr val="0082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8" name="Рисунок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569" y="8502100"/>
            <a:ext cx="1170432" cy="1170432"/>
          </a:xfrm>
          <a:prstGeom prst="rect">
            <a:avLst/>
          </a:prstGeom>
        </p:spPr>
      </p:pic>
      <p:pic>
        <p:nvPicPr>
          <p:cNvPr id="106" name="KS KBR header mark">
            <a:extLst>
              <a:ext uri="{FF2B5EF4-FFF2-40B4-BE49-F238E27FC236}">
                <a16:creationId xmlns:a16="http://schemas.microsoft.com/office/drawing/2014/main" id="{BBDB4FE8-E748-4838-8C4A-1BE161D95022}"/>
              </a:ext>
            </a:extLst>
          </p:cNvPr>
          <p:cNvPicPr>
            <a:picLocks noChangeAspect="1"/>
          </p:cNvPicPr>
          <p:nvPr/>
        </p:nvPicPr>
        <p:blipFill>
          <a:blip r:embed="rIdKs4"/>
          <a:srcRect l="18100" t="27600" r="60400" b="42500"/>
          <a:stretch/>
        </p:blipFill>
        <p:spPr>
          <a:xfrm>
            <a:off x="5664200" y="165100"/>
            <a:ext cx="5334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1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9792564"/>
              </p:ext>
            </p:extLst>
          </p:nvPr>
        </p:nvGraphicFramePr>
        <p:xfrm>
          <a:off x="488202" y="1913860"/>
          <a:ext cx="5785503" cy="3678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-336839" y="998748"/>
            <a:ext cx="3918239" cy="425045"/>
          </a:xfrm>
          <a:prstGeom prst="roundRect">
            <a:avLst/>
          </a:prstGeom>
          <a:solidFill>
            <a:srgbClr val="0063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7494" y="1054461"/>
            <a:ext cx="3123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Инфляция в регионе</a:t>
            </a:r>
            <a:endParaRPr lang="ru-RU" dirty="0">
              <a:solidFill>
                <a:schemeClr val="bg1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493" y="1538178"/>
            <a:ext cx="5914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Прирост цен в Кабардино-Балкарской Республике</a:t>
            </a:r>
            <a:endParaRPr lang="ru-RU" dirty="0">
              <a:solidFill>
                <a:srgbClr val="0063A1"/>
              </a:solidFill>
              <a:latin typeface="CB_Stem" panose="020B0503020203020204" pitchFamily="34" charset="-52"/>
              <a:ea typeface="+mj-ea"/>
              <a:cs typeface="CB_Stem" panose="020B0503020203020204" pitchFamily="3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493" y="5645892"/>
            <a:ext cx="1715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63A1"/>
                </a:solidFill>
                <a:latin typeface="CB_Stem" panose="020B0503020203020204" pitchFamily="34" charset="-52"/>
                <a:ea typeface="+mj-ea"/>
                <a:cs typeface="CB_Stem" panose="020B0503020203020204" pitchFamily="34" charset="-52"/>
              </a:rPr>
              <a:t>Инфляция, г/г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06AB25-2B95-4CB6-973D-FF7384C5C211}"/>
              </a:ext>
            </a:extLst>
          </p:cNvPr>
          <p:cNvSpPr txBox="1"/>
          <p:nvPr/>
        </p:nvSpPr>
        <p:spPr>
          <a:xfrm>
            <a:off x="457493" y="9573018"/>
            <a:ext cx="4010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defTabSz="91437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888A8D"/>
                </a:solidFill>
                <a:latin typeface="CB_Stem Light" panose="020B0604020202020204" charset="-52"/>
                <a:cs typeface="CB_Stem Light" panose="020B0604020202020204" charset="-52"/>
              </a:rPr>
              <a:t>Источник: Росстат, Банк России</a:t>
            </a: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6158CDE9-94C0-47DE-8877-431760DF5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415" y="2108976"/>
            <a:ext cx="1632557" cy="138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1400" b="1" dirty="0">
                <a:solidFill>
                  <a:srgbClr val="0070C0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Среднемесячный прирост цен за три месяца, </a:t>
            </a:r>
            <a:r>
              <a:rPr lang="ru-RU" altLang="ru-RU" sz="1400" dirty="0">
                <a:solidFill>
                  <a:srgbClr val="0070C0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с </a:t>
            </a:r>
            <a:r>
              <a:rPr lang="ru-RU" altLang="ru-RU" sz="1400" dirty="0" err="1">
                <a:solidFill>
                  <a:srgbClr val="0070C0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искл</a:t>
            </a:r>
            <a:r>
              <a:rPr lang="ru-RU" altLang="ru-RU" sz="1400" dirty="0">
                <a:solidFill>
                  <a:srgbClr val="0070C0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. сезонности, </a:t>
            </a:r>
            <a:r>
              <a:rPr lang="ru-RU" altLang="ru-RU" sz="1400" dirty="0" smtClean="0">
                <a:solidFill>
                  <a:srgbClr val="0070C0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в </a:t>
            </a:r>
            <a:r>
              <a:rPr lang="ru-RU" altLang="ru-RU" sz="1400" dirty="0">
                <a:solidFill>
                  <a:srgbClr val="0070C0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пересчете на год</a:t>
            </a:r>
          </a:p>
          <a:p>
            <a:pPr eaLnBrk="1" hangingPunct="1">
              <a:lnSpc>
                <a:spcPct val="90000"/>
              </a:lnSpc>
            </a:pPr>
            <a:endParaRPr lang="ru-RU" altLang="ru-RU" sz="2000" b="1" strike="sngStrike" dirty="0">
              <a:solidFill>
                <a:srgbClr val="FF0000"/>
              </a:solidFill>
              <a:cs typeface="CB_Stem" panose="020B0604020202020204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51EA64-BEAA-4E58-9ECD-1AC47EF2A8E2}"/>
              </a:ext>
            </a:extLst>
          </p:cNvPr>
          <p:cNvSpPr txBox="1"/>
          <p:nvPr/>
        </p:nvSpPr>
        <p:spPr>
          <a:xfrm>
            <a:off x="6112344" y="3748121"/>
            <a:ext cx="826812" cy="5288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0" dirty="0" smtClean="0">
                <a:solidFill>
                  <a:srgbClr val="0063A1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12,6%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63A1"/>
              </a:solidFill>
              <a:effectLst/>
              <a:uLnTx/>
              <a:uFillTx/>
              <a:latin typeface="CB_Stem" panose="020B0503020203020204" pitchFamily="34" charset="-52"/>
              <a:cs typeface="CB_Stem" panose="020B0503020203020204" pitchFamily="34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rgbClr val="75D7D5"/>
              </a:solidFill>
              <a:effectLst/>
              <a:uLnTx/>
              <a:uFillTx/>
              <a:cs typeface="CB_Stem" panose="020B06040202020202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62B9CD"/>
                </a:solidFill>
                <a:latin typeface="CB_Stem" panose="020B0503020203020204" pitchFamily="34" charset="-52"/>
                <a:cs typeface="CB_Stem" panose="020B0503020203020204" pitchFamily="34" charset="-52"/>
              </a:rPr>
              <a:t>10,3%</a:t>
            </a:r>
            <a:endParaRPr lang="ru-RU" sz="2000" b="1" dirty="0">
              <a:solidFill>
                <a:srgbClr val="62B9CD"/>
              </a:solidFill>
              <a:latin typeface="CB_Stem" panose="020B0503020203020204" pitchFamily="34" charset="-52"/>
              <a:cs typeface="CB_Stem" panose="020B0503020203020204" pitchFamily="34" charset="-52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CD4658FF-0514-46D1-89C2-604CAA3EA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092" y="1984534"/>
            <a:ext cx="1845001" cy="957507"/>
          </a:xfrm>
          <a:prstGeom prst="rect">
            <a:avLst/>
          </a:prstGeom>
          <a:noFill/>
          <a:ln>
            <a:noFill/>
          </a:ln>
        </p:spPr>
        <p:txBody>
          <a:bodyPr lIns="180000" tIns="72000" rIns="72000" bIns="7200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1400" b="1" dirty="0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Месячный прирост цен,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 dirty="0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с </a:t>
            </a:r>
            <a:r>
              <a:rPr lang="ru-RU" altLang="ru-RU" sz="1400" dirty="0" err="1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искл</a:t>
            </a:r>
            <a:r>
              <a:rPr lang="ru-RU" altLang="ru-RU" sz="1400" dirty="0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. </a:t>
            </a:r>
            <a:r>
              <a:rPr lang="ru-RU" altLang="ru-RU" sz="1400" dirty="0" smtClean="0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сезонности</a:t>
            </a:r>
            <a:r>
              <a:rPr lang="ru-RU" altLang="ru-RU" sz="1400" dirty="0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, </a:t>
            </a:r>
            <a:r>
              <a:rPr lang="ru-RU" altLang="ru-RU" sz="1400" dirty="0" smtClean="0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в </a:t>
            </a:r>
            <a:r>
              <a:rPr lang="ru-RU" altLang="ru-RU" sz="1400" dirty="0">
                <a:solidFill>
                  <a:srgbClr val="75D7D5"/>
                </a:solidFill>
                <a:latin typeface="CB_Stem" panose="020B0503020203020204" charset="0"/>
                <a:cs typeface="CB_Stem" panose="020B0503020203020204" charset="0"/>
              </a:rPr>
              <a:t>пересчете на год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51EA64-BEAA-4E58-9ECD-1AC47EF2A8E2}"/>
              </a:ext>
            </a:extLst>
          </p:cNvPr>
          <p:cNvSpPr txBox="1"/>
          <p:nvPr/>
        </p:nvSpPr>
        <p:spPr>
          <a:xfrm>
            <a:off x="5133506" y="2097251"/>
            <a:ext cx="1501211" cy="4937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latin typeface="CB_Stem" panose="020B0503020203020204" charset="0"/>
                <a:cs typeface="CB_Stem" panose="020B0503020203020204" charset="0"/>
              </a:rPr>
              <a:t>Ключевая ставка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B_Stem" panose="020B0503020203020204" charset="0"/>
              <a:cs typeface="CB_Stem" panose="020B05030202030202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rgbClr val="75D7D5"/>
              </a:solidFill>
              <a:effectLst/>
              <a:uLnTx/>
              <a:uFillTx/>
              <a:cs typeface="CB_Stem" panose="020B0604020202020204" charset="0"/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652333"/>
              </p:ext>
            </p:extLst>
          </p:nvPr>
        </p:nvGraphicFramePr>
        <p:xfrm>
          <a:off x="463073" y="6103089"/>
          <a:ext cx="6192907" cy="3381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C51EA64-BEAA-4E58-9ECD-1AC47EF2A8E2}"/>
              </a:ext>
            </a:extLst>
          </p:cNvPr>
          <p:cNvSpPr txBox="1"/>
          <p:nvPr/>
        </p:nvSpPr>
        <p:spPr>
          <a:xfrm>
            <a:off x="6068568" y="3155540"/>
            <a:ext cx="789432" cy="4937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latin typeface="CB_Stem" panose="020B0503020203020204" charset="0"/>
                <a:cs typeface="CB_Stem" panose="020B0503020203020204" charset="0"/>
              </a:rPr>
              <a:t>14,0%</a:t>
            </a:r>
          </a:p>
        </p:txBody>
      </p:sp>
      <p:pic>
        <p:nvPicPr>
          <p:cNvPr id="25" name="KS KBR header mark">
            <a:extLst>
              <a:ext uri="{FF2B5EF4-FFF2-40B4-BE49-F238E27FC236}">
                <a16:creationId xmlns:a16="http://schemas.microsoft.com/office/drawing/2014/main" id="{BBDB4FE8-E748-4838-8C4A-1BE161D95022}"/>
              </a:ext>
            </a:extLst>
          </p:cNvPr>
          <p:cNvPicPr>
            <a:picLocks noChangeAspect="1"/>
          </p:cNvPicPr>
          <p:nvPr/>
        </p:nvPicPr>
        <p:blipFill>
          <a:blip r:embed="rIdKs4"/>
          <a:srcRect l="18100" t="27600" r="60400" b="42500"/>
          <a:stretch/>
        </p:blipFill>
        <p:spPr>
          <a:xfrm>
            <a:off x="5664200" y="165100"/>
            <a:ext cx="5334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3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38F19-19F5-DE0E-65FF-F5192C3E5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8" descr="Изображение выглядит как текст, Шрифт, логотип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2C69811-DC35-55B8-54FA-58C985F9CB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6400"/>
            <a:ext cx="1955800" cy="4902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D85B95-B35A-53D7-0130-A9958E54BA6C}"/>
              </a:ext>
            </a:extLst>
          </p:cNvPr>
          <p:cNvSpPr txBox="1"/>
          <p:nvPr/>
        </p:nvSpPr>
        <p:spPr>
          <a:xfrm>
            <a:off x="457200" y="4953000"/>
            <a:ext cx="5943600" cy="953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360000, г. Нальчик, ул. Головко, 2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83svc_eo@cbr.ru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 (866) 249-22-04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cbr.ru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KS KBR session wordmark">
            <a:extLst>
              <a:ext uri="{FF2B5EF4-FFF2-40B4-BE49-F238E27FC236}">
                <a16:creationId xmlns:a16="http://schemas.microsoft.com/office/drawing/2014/main" id="{BBDB4FE8-E748-4838-8C4A-1BE161D95022}"/>
              </a:ext>
            </a:extLst>
          </p:cNvPr>
          <p:cNvPicPr>
            <a:picLocks noChangeAspect="1"/>
          </p:cNvPicPr>
          <p:nvPr/>
        </p:nvPicPr>
        <p:blipFill>
          <a:blip r:embed="rIdKs4"/>
          <a:srcRect l="17000" t="27000" r="12500" b="41000"/>
          <a:stretch/>
        </p:blipFill>
        <p:spPr>
          <a:xfrm>
            <a:off x="457200" y="2882900"/>
            <a:ext cx="59436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6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2323</TotalTime>
  <Words>451</Words>
  <Application>Microsoft Office PowerPoint</Application>
  <PresentationFormat>Лист A4 (210x297 мм)</PresentationFormat>
  <Paragraphs>117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CB_Stem</vt:lpstr>
      <vt:lpstr>CB_Stem Light</vt:lpstr>
      <vt:lpstr>CB_Stem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Central Bank of Russia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Колосова Николь Андреевна</dc:creator>
  <cp:lastModifiedBy>Гладилин Александр Александрович</cp:lastModifiedBy>
  <cp:revision>285</cp:revision>
  <cp:lastPrinted>2025-03-24T13:42:37Z</cp:lastPrinted>
  <dcterms:created xsi:type="dcterms:W3CDTF">2025-03-03T13:34:16Z</dcterms:created>
  <dcterms:modified xsi:type="dcterms:W3CDTF">2026-03-25T13:20:07Z</dcterms:modified>
</cp:coreProperties>
</file>